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260" r:id="rId2"/>
    <p:sldId id="416" r:id="rId3"/>
    <p:sldId id="417" r:id="rId4"/>
    <p:sldId id="418" r:id="rId5"/>
    <p:sldId id="419" r:id="rId6"/>
    <p:sldId id="420" r:id="rId7"/>
    <p:sldId id="421" r:id="rId8"/>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ADE"/>
    <a:srgbClr val="016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p:cViewPr>
        <p:scale>
          <a:sx n="100" d="100"/>
          <a:sy n="100" d="100"/>
        </p:scale>
        <p:origin x="-1824" y="-23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0419" name="Rectangle 3"/>
          <p:cNvSpPr>
            <a:spLocks noGrp="1" noChangeArrowheads="1"/>
          </p:cNvSpPr>
          <p:nvPr>
            <p:ph type="dt" sz="quarter" idx="1"/>
          </p:nvPr>
        </p:nvSpPr>
        <p:spPr bwMode="auto">
          <a:xfrm>
            <a:off x="3848645"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Grp="1" noChangeArrowheads="1"/>
          </p:cNvSpPr>
          <p:nvPr>
            <p:ph type="ftr" sz="quarter" idx="2"/>
          </p:nvPr>
        </p:nvSpPr>
        <p:spPr bwMode="auto">
          <a:xfrm>
            <a:off x="0"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0421" name="Rectangle 5"/>
          <p:cNvSpPr>
            <a:spLocks noGrp="1" noChangeArrowheads="1"/>
          </p:cNvSpPr>
          <p:nvPr>
            <p:ph type="sldNum" sz="quarter" idx="3"/>
          </p:nvPr>
        </p:nvSpPr>
        <p:spPr bwMode="auto">
          <a:xfrm>
            <a:off x="3848645"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719995-BB20-4BD5-A4FA-03D050EA89E1}" type="slidenum">
              <a:rPr lang="en-US"/>
              <a:pPr/>
              <a:t>0</a:t>
            </a:fld>
            <a:endParaRPr lang="en-US"/>
          </a:p>
        </p:txBody>
      </p:sp>
    </p:spTree>
    <p:extLst>
      <p:ext uri="{BB962C8B-B14F-4D97-AF65-F5344CB8AC3E}">
        <p14:creationId xmlns:p14="http://schemas.microsoft.com/office/powerpoint/2010/main" val="91728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48645"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48645"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7FD115C-2E76-43F2-82D1-7750F822BA2A}" type="slidenum">
              <a:rPr lang="en-US"/>
              <a:pPr/>
              <a:t>‹#›</a:t>
            </a:fld>
            <a:endParaRPr lang="en-US"/>
          </a:p>
        </p:txBody>
      </p:sp>
    </p:spTree>
    <p:extLst>
      <p:ext uri="{BB962C8B-B14F-4D97-AF65-F5344CB8AC3E}">
        <p14:creationId xmlns:p14="http://schemas.microsoft.com/office/powerpoint/2010/main" val="27903160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59706-0320-4839-94B7-A0EB548E707A}" type="slidenum">
              <a:rPr lang="en-US"/>
              <a:pPr/>
              <a:t>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05934" y="4717415"/>
            <a:ext cx="4982633" cy="4469130"/>
          </a:xfrm>
        </p:spPr>
        <p:txBody>
          <a:bodyPr/>
          <a:lstStyle/>
          <a:p>
            <a:r>
              <a:rPr lang="en-GB" dirty="0" err="1"/>
              <a:t>Onder</a:t>
            </a:r>
            <a:r>
              <a:rPr lang="en-GB" dirty="0"/>
              <a:t> de </a:t>
            </a:r>
            <a:r>
              <a:rPr lang="en-GB" dirty="0" err="1"/>
              <a:t>dia’s</a:t>
            </a:r>
            <a:r>
              <a:rPr lang="en-GB" dirty="0"/>
              <a:t> </a:t>
            </a:r>
            <a:r>
              <a:rPr lang="en-GB" dirty="0" err="1"/>
              <a:t>staan</a:t>
            </a:r>
            <a:r>
              <a:rPr lang="en-GB" dirty="0"/>
              <a:t> </a:t>
            </a:r>
            <a:r>
              <a:rPr lang="en-GB" dirty="0" err="1"/>
              <a:t>aantekeningen</a:t>
            </a:r>
            <a:r>
              <a:rPr lang="en-GB"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Hoe doe je dat, ballon opblazen in een fles? Vul de fles helemaal met zo heet mogelijk water, gooi het er uit, zet dan  snel de ballon over de opening. De absolute temperatuur en het volume van de lucht in de fles nemen evenredig af. Het effect is nog sterker als je wat water in de fles goed aan de kook laat komen, en dan de ballon er op zet (met dat water er nog in). Bij </a:t>
            </a:r>
            <a:r>
              <a:rPr lang="NL-NL" baseline="0" dirty="0"/>
              <a:t>afkoeling neemt het gasvolume in de fles nu nog sneller af omdat het water condenseert tot er in de fles geen overdruk meer heerst.</a:t>
            </a:r>
            <a:endParaRPr lang="NL-NL" dirty="0"/>
          </a:p>
        </p:txBody>
      </p:sp>
      <p:sp>
        <p:nvSpPr>
          <p:cNvPr id="4" name="Slide Number Placeholder 3"/>
          <p:cNvSpPr>
            <a:spLocks noGrp="1"/>
          </p:cNvSpPr>
          <p:nvPr>
            <p:ph type="sldNum" sz="quarter" idx="10"/>
          </p:nvPr>
        </p:nvSpPr>
        <p:spPr/>
        <p:txBody>
          <a:bodyPr/>
          <a:lstStyle/>
          <a:p>
            <a:fld id="{17FD115C-2E76-43F2-82D1-7750F822BA2A}" type="slidenum">
              <a:rPr lang="en-US" smtClean="0"/>
              <a:pPr/>
              <a:t>2</a:t>
            </a:fld>
            <a:endParaRPr lang="en-US"/>
          </a:p>
        </p:txBody>
      </p:sp>
    </p:spTree>
    <p:extLst>
      <p:ext uri="{BB962C8B-B14F-4D97-AF65-F5344CB8AC3E}">
        <p14:creationId xmlns:p14="http://schemas.microsoft.com/office/powerpoint/2010/main" val="426798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Elastiek</a:t>
            </a:r>
            <a:r>
              <a:rPr lang="nl-NL" baseline="0" dirty="0"/>
              <a:t> in het blik spannen, aan een kant een gewichtje vast maken. Tijdens het wegrollen wordt “de veer” opgewonden en wordt kinetisch energie omgezet in veer energie en zwaarte energie (zie tekening op volgende slide). Uiteindelijk gaat het blik terugrollen en vindt het omgekeerde proces plaats.</a:t>
            </a:r>
            <a:endParaRPr lang="nl-NL" dirty="0"/>
          </a:p>
        </p:txBody>
      </p:sp>
      <p:sp>
        <p:nvSpPr>
          <p:cNvPr id="4" name="Slide Number Placeholder 3"/>
          <p:cNvSpPr>
            <a:spLocks noGrp="1"/>
          </p:cNvSpPr>
          <p:nvPr>
            <p:ph type="sldNum" sz="quarter" idx="10"/>
          </p:nvPr>
        </p:nvSpPr>
        <p:spPr/>
        <p:txBody>
          <a:bodyPr/>
          <a:lstStyle/>
          <a:p>
            <a:fld id="{17FD115C-2E76-43F2-82D1-7750F822BA2A}" type="slidenum">
              <a:rPr lang="en-US" smtClean="0"/>
              <a:pPr/>
              <a:t>3</a:t>
            </a:fld>
            <a:endParaRPr lang="en-US"/>
          </a:p>
        </p:txBody>
      </p:sp>
    </p:spTree>
    <p:extLst>
      <p:ext uri="{BB962C8B-B14F-4D97-AF65-F5344CB8AC3E}">
        <p14:creationId xmlns:p14="http://schemas.microsoft.com/office/powerpoint/2010/main" val="286970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het elastiek slap hangt, hangt de massa boven het raakpunt van het blik met de grond. Rol je het blik weg dan winden de twee strips zich om elkaar. De massa moet namelijk groot genoeg zijn om onder de tweede elastiekstrip  te blijven tijdens de rol  Bij het opwinden komen de strips strak te staan: aan het einde van de rol is de massa opgetild en iets opzij getrokken, zodat er een krachtmoment ontstaat t.o.v. het raakpunt. Het blik rolt terug. </a:t>
            </a:r>
            <a:endParaRPr lang="NL-NL" dirty="0">
              <a:latin typeface="Arial"/>
            </a:endParaRPr>
          </a:p>
        </p:txBody>
      </p:sp>
      <p:sp>
        <p:nvSpPr>
          <p:cNvPr id="4" name="Slide Number Placeholder 3"/>
          <p:cNvSpPr>
            <a:spLocks noGrp="1"/>
          </p:cNvSpPr>
          <p:nvPr>
            <p:ph type="sldNum" sz="quarter" idx="10"/>
          </p:nvPr>
        </p:nvSpPr>
        <p:spPr/>
        <p:txBody>
          <a:bodyPr/>
          <a:lstStyle/>
          <a:p>
            <a:fld id="{17FD115C-2E76-43F2-82D1-7750F822BA2A}" type="slidenum">
              <a:rPr lang="en-US" smtClean="0"/>
              <a:pPr/>
              <a:t>4</a:t>
            </a:fld>
            <a:endParaRPr lang="en-US"/>
          </a:p>
        </p:txBody>
      </p:sp>
    </p:spTree>
    <p:extLst>
      <p:ext uri="{BB962C8B-B14F-4D97-AF65-F5344CB8AC3E}">
        <p14:creationId xmlns:p14="http://schemas.microsoft.com/office/powerpoint/2010/main" val="286970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Hier lijkt niets vreemds aan de hand tot het dopje verwijderd wordt. Dan komt het niveau links opeens hoger te staan dan rechts!</a:t>
            </a:r>
            <a:endParaRPr lang="en-US" dirty="0"/>
          </a:p>
          <a:p>
            <a:r>
              <a:rPr lang="NL-NL" dirty="0"/>
              <a:t>Giet kleurloze schoonmaakalcohol in een u-buis. Giet er heel voorzichtig aan de rechterkant ruwweg even veel water bij. Zet de dop erop aan de linkerkant, en vul de rechterkant nog iets bij, tot de niveaus even hoog staan</a:t>
            </a:r>
            <a:r>
              <a:rPr lang="NL-NL" baseline="0" dirty="0"/>
              <a:t>. Als je voorzichtig giet kun je mengen voorkomen. De toeschouwers denken vaak over de getekende situatie dat de druk links en rechts op het vloeistofniveau gelijk moeten zijn. Dat is echter pas het geval als de dop er af is en de niveaus juist niet even hoog staan. De antwoorden op de vragen kunt u zelf bedenken, en natuurlijk het experiment uitvoeren!</a:t>
            </a:r>
            <a:endParaRPr lang="NL-NL" dirty="0"/>
          </a:p>
        </p:txBody>
      </p:sp>
      <p:sp>
        <p:nvSpPr>
          <p:cNvPr id="4" name="Slide Number Placeholder 3"/>
          <p:cNvSpPr>
            <a:spLocks noGrp="1"/>
          </p:cNvSpPr>
          <p:nvPr>
            <p:ph type="sldNum" sz="quarter" idx="10"/>
          </p:nvPr>
        </p:nvSpPr>
        <p:spPr/>
        <p:txBody>
          <a:bodyPr/>
          <a:lstStyle/>
          <a:p>
            <a:fld id="{17FD115C-2E76-43F2-82D1-7750F822BA2A}" type="slidenum">
              <a:rPr lang="en-US" smtClean="0"/>
              <a:pPr/>
              <a:t>5</a:t>
            </a:fld>
            <a:endParaRPr lang="en-US"/>
          </a:p>
        </p:txBody>
      </p:sp>
    </p:spTree>
    <p:extLst>
      <p:ext uri="{BB962C8B-B14F-4D97-AF65-F5344CB8AC3E}">
        <p14:creationId xmlns:p14="http://schemas.microsoft.com/office/powerpoint/2010/main" val="288745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Plaatje van stroomdiagram in een</a:t>
            </a:r>
            <a:r>
              <a:rPr lang="NL-NL" baseline="0" dirty="0"/>
              <a:t> leerboek. Je zou denken dat de druk toe moet nemen op het smallere stuk maar die wordt daar juist kleiner. Hoe werkt dat?</a:t>
            </a:r>
            <a:endParaRPr lang="NL-NL" dirty="0">
              <a:latin typeface="Arial"/>
            </a:endParaRPr>
          </a:p>
        </p:txBody>
      </p:sp>
      <p:sp>
        <p:nvSpPr>
          <p:cNvPr id="4" name="Slide Number Placeholder 3"/>
          <p:cNvSpPr>
            <a:spLocks noGrp="1"/>
          </p:cNvSpPr>
          <p:nvPr>
            <p:ph type="sldNum" sz="quarter" idx="10"/>
          </p:nvPr>
        </p:nvSpPr>
        <p:spPr/>
        <p:txBody>
          <a:bodyPr/>
          <a:lstStyle/>
          <a:p>
            <a:fld id="{17FD115C-2E76-43F2-82D1-7750F822BA2A}" type="slidenum">
              <a:rPr lang="en-US" smtClean="0"/>
              <a:pPr/>
              <a:t>6</a:t>
            </a:fld>
            <a:endParaRPr lang="en-US"/>
          </a:p>
        </p:txBody>
      </p:sp>
    </p:spTree>
    <p:extLst>
      <p:ext uri="{BB962C8B-B14F-4D97-AF65-F5344CB8AC3E}">
        <p14:creationId xmlns:p14="http://schemas.microsoft.com/office/powerpoint/2010/main" val="47982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Van voor naar achter van links naar rechts: een rollenspel om lagere druk als gevolg van hogere stroomsnelheid in het</a:t>
            </a:r>
            <a:r>
              <a:rPr lang="NL-NL" baseline="0" dirty="0"/>
              <a:t> nauwe deel van de buis begrijpelijk te maken.</a:t>
            </a:r>
          </a:p>
          <a:p>
            <a:r>
              <a:rPr lang="NL-NL" dirty="0"/>
              <a:t>De 'echte' deeltjes bewegen alle kanten op, zonder op elkaar te letten: dan wordt er veel gebotst en is de druk hoog. Maar richt je de bewegingen  allemaal samen dezelfde kant op ('van voor naar achter', smalle buis), dan botst er vrijwel niemand, al bewegen ze nog even snel. Het leukst is natuurlijk om het andersom te doen en het botsen tot laatst te bewaren.</a:t>
            </a:r>
          </a:p>
        </p:txBody>
      </p:sp>
      <p:sp>
        <p:nvSpPr>
          <p:cNvPr id="4" name="Slide Number Placeholder 3"/>
          <p:cNvSpPr>
            <a:spLocks noGrp="1"/>
          </p:cNvSpPr>
          <p:nvPr>
            <p:ph type="sldNum" sz="quarter" idx="10"/>
          </p:nvPr>
        </p:nvSpPr>
        <p:spPr/>
        <p:txBody>
          <a:bodyPr/>
          <a:lstStyle/>
          <a:p>
            <a:fld id="{17FD115C-2E76-43F2-82D1-7750F822BA2A}" type="slidenum">
              <a:rPr lang="en-US" smtClean="0"/>
              <a:pPr/>
              <a:t>7</a:t>
            </a:fld>
            <a:endParaRPr lang="en-US"/>
          </a:p>
        </p:txBody>
      </p:sp>
    </p:spTree>
    <p:extLst>
      <p:ext uri="{BB962C8B-B14F-4D97-AF65-F5344CB8AC3E}">
        <p14:creationId xmlns:p14="http://schemas.microsoft.com/office/powerpoint/2010/main" val="563325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pic>
          <p:nvPicPr>
            <p:cNvPr id="10243" name="Picture 3" descr="logo_zwart"/>
            <p:cNvPicPr>
              <a:picLocks noChangeAspect="1" noChangeArrowheads="1"/>
            </p:cNvPicPr>
            <p:nvPr/>
          </p:nvPicPr>
          <p:blipFill>
            <a:blip r:embed="rId2" cstate="print">
              <a:extLst>
                <a:ext uri="{28A0092B-C50C-407E-A947-70E740481C1C}">
                  <a14:useLocalDpi xmlns:a14="http://schemas.microsoft.com/office/drawing/2010/main" val="0"/>
                </a:ext>
              </a:extLst>
            </a:blip>
            <a:srcRect b="43201"/>
            <a:stretch>
              <a:fillRect/>
            </a:stretch>
          </p:blipFill>
          <p:spPr bwMode="auto">
            <a:xfrm>
              <a:off x="351" y="3876"/>
              <a:ext cx="1163" cy="247"/>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hidden">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nl-NL"/>
            </a:p>
          </p:txBody>
        </p:sp>
        <p:sp>
          <p:nvSpPr>
            <p:cNvPr id="10245" name="Rectangle 5"/>
            <p:cNvSpPr>
              <a:spLocks noChangeArrowheads="1"/>
            </p:cNvSpPr>
            <p:nvPr/>
          </p:nvSpPr>
          <p:spPr bwMode="hidden">
            <a:xfrm>
              <a:off x="383" y="192"/>
              <a:ext cx="4993" cy="13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nl-NL"/>
            </a:p>
          </p:txBody>
        </p:sp>
        <p:sp>
          <p:nvSpPr>
            <p:cNvPr id="10246" name="Rectangle 6"/>
            <p:cNvSpPr>
              <a:spLocks noChangeArrowheads="1"/>
            </p:cNvSpPr>
            <p:nvPr/>
          </p:nvSpPr>
          <p:spPr bwMode="black">
            <a:xfrm>
              <a:off x="0" y="192"/>
              <a:ext cx="384" cy="139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nl-NL"/>
            </a:p>
          </p:txBody>
        </p:sp>
        <p:sp>
          <p:nvSpPr>
            <p:cNvPr id="10247" name="Line 7"/>
            <p:cNvSpPr>
              <a:spLocks noChangeShapeType="1"/>
            </p:cNvSpPr>
            <p:nvPr/>
          </p:nvSpPr>
          <p:spPr bwMode="auto">
            <a:xfrm>
              <a:off x="0" y="3865"/>
              <a:ext cx="57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nl-NL"/>
            </a:p>
          </p:txBody>
        </p:sp>
        <p:sp>
          <p:nvSpPr>
            <p:cNvPr id="10248" name="Rectangle 8"/>
            <p:cNvSpPr>
              <a:spLocks noChangeArrowheads="1"/>
            </p:cNvSpPr>
            <p:nvPr/>
          </p:nvSpPr>
          <p:spPr bwMode="black">
            <a:xfrm>
              <a:off x="0" y="4153"/>
              <a:ext cx="5760" cy="16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nl-NL"/>
            </a:p>
          </p:txBody>
        </p:sp>
        <p:sp>
          <p:nvSpPr>
            <p:cNvPr id="10249" name="Line 9"/>
            <p:cNvSpPr>
              <a:spLocks noChangeShapeType="1"/>
            </p:cNvSpPr>
            <p:nvPr/>
          </p:nvSpPr>
          <p:spPr bwMode="white">
            <a:xfrm>
              <a:off x="0" y="426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nl-NL"/>
            </a:p>
          </p:txBody>
        </p:sp>
        <p:pic>
          <p:nvPicPr>
            <p:cNvPr id="10250" name="Picture 10" descr="logo_kleu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b="43201"/>
            <a:stretch>
              <a:fillRect/>
            </a:stretch>
          </p:blipFill>
          <p:spPr bwMode="hidden">
            <a:xfrm>
              <a:off x="351" y="3876"/>
              <a:ext cx="116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witte tekst"/>
            <p:cNvPicPr>
              <a:picLocks noChangeAspect="1" noChangeArrowheads="1"/>
            </p:cNvPicPr>
            <p:nvPr userDrawn="1"/>
          </p:nvPicPr>
          <p:blipFill>
            <a:blip r:embed="rId4" cstate="print">
              <a:clrChange>
                <a:clrFrom>
                  <a:srgbClr val="009EE0"/>
                </a:clrFrom>
                <a:clrTo>
                  <a:srgbClr val="009EE0">
                    <a:alpha val="0"/>
                  </a:srgbClr>
                </a:clrTo>
              </a:clrChange>
              <a:extLst>
                <a:ext uri="{28A0092B-C50C-407E-A947-70E740481C1C}">
                  <a14:useLocalDpi xmlns:a14="http://schemas.microsoft.com/office/drawing/2010/main" val="0"/>
                </a:ext>
              </a:extLst>
            </a:blip>
            <a:srcRect/>
            <a:stretch>
              <a:fillRect/>
            </a:stretch>
          </p:blipFill>
          <p:spPr bwMode="auto">
            <a:xfrm>
              <a:off x="934" y="4193"/>
              <a:ext cx="57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2" name="Rectangle 12"/>
          <p:cNvSpPr>
            <a:spLocks noGrp="1" noChangeArrowheads="1"/>
          </p:cNvSpPr>
          <p:nvPr>
            <p:ph type="ctrTitle"/>
          </p:nvPr>
        </p:nvSpPr>
        <p:spPr>
          <a:xfrm>
            <a:off x="762000" y="457200"/>
            <a:ext cx="7197725" cy="1752600"/>
          </a:xfrm>
        </p:spPr>
        <p:txBody>
          <a:bodyPr/>
          <a:lstStyle>
            <a:lvl1pPr marL="0" indent="0">
              <a:lnSpc>
                <a:spcPct val="80000"/>
              </a:lnSpc>
              <a:defRPr sz="6600">
                <a:solidFill>
                  <a:schemeClr val="bg1"/>
                </a:solidFill>
              </a:defRPr>
            </a:lvl1pPr>
          </a:lstStyle>
          <a:p>
            <a:pPr lvl="0"/>
            <a:r>
              <a:rPr lang="nl-NL" noProof="0"/>
              <a:t>Klik om het opmaakprofiel van de modeltitel te bewerken</a:t>
            </a:r>
          </a:p>
        </p:txBody>
      </p:sp>
      <p:sp>
        <p:nvSpPr>
          <p:cNvPr id="10253" name="Rectangle 13"/>
          <p:cNvSpPr>
            <a:spLocks noGrp="1" noChangeArrowheads="1"/>
          </p:cNvSpPr>
          <p:nvPr>
            <p:ph type="subTitle" idx="1"/>
          </p:nvPr>
        </p:nvSpPr>
        <p:spPr>
          <a:xfrm>
            <a:off x="773113" y="2057400"/>
            <a:ext cx="7197725" cy="360363"/>
          </a:xfrm>
        </p:spPr>
        <p:txBody>
          <a:bodyPr/>
          <a:lstStyle>
            <a:lvl1pPr marL="0" indent="0">
              <a:buFontTx/>
              <a:buNone/>
              <a:defRPr>
                <a:solidFill>
                  <a:schemeClr val="bg1"/>
                </a:solidFill>
              </a:defRPr>
            </a:lvl1pPr>
          </a:lstStyle>
          <a:p>
            <a:pPr lvl="0"/>
            <a:r>
              <a:rPr lang="nl-NL" noProof="0"/>
              <a:t>Klik om het opmaakprofiel van de modelondertitel te bewerken</a:t>
            </a:r>
          </a:p>
        </p:txBody>
      </p:sp>
      <p:sp>
        <p:nvSpPr>
          <p:cNvPr id="10254" name="Rectangle 14"/>
          <p:cNvSpPr>
            <a:spLocks noGrp="1" noChangeArrowheads="1"/>
          </p:cNvSpPr>
          <p:nvPr>
            <p:ph type="dt" sz="half" idx="2"/>
          </p:nvPr>
        </p:nvSpPr>
        <p:spPr>
          <a:xfrm>
            <a:off x="773113" y="2743200"/>
            <a:ext cx="7197725" cy="360363"/>
          </a:xfrm>
        </p:spPr>
        <p:txBody>
          <a:bodyPr/>
          <a:lstStyle>
            <a:lvl1pPr algn="l">
              <a:defRPr sz="2200"/>
            </a:lvl1pPr>
          </a:lstStyle>
          <a:p>
            <a:r>
              <a:rPr lang="nl-NL"/>
              <a:t>6 dec 2016</a:t>
            </a:r>
          </a:p>
        </p:txBody>
      </p:sp>
      <p:sp>
        <p:nvSpPr>
          <p:cNvPr id="10255" name="Rectangle 15"/>
          <p:cNvSpPr>
            <a:spLocks noGrp="1" noChangeArrowheads="1"/>
          </p:cNvSpPr>
          <p:nvPr>
            <p:ph type="ftr" sz="quarter" idx="3"/>
          </p:nvPr>
        </p:nvSpPr>
        <p:spPr>
          <a:xfrm>
            <a:off x="773113" y="3200400"/>
            <a:ext cx="7197725" cy="457200"/>
          </a:xfrm>
        </p:spPr>
        <p:txBody>
          <a:bodyPr/>
          <a:lstStyle>
            <a:lvl1pPr algn="l">
              <a:defRPr sz="2200"/>
            </a:lvl1pPr>
          </a:lstStyle>
          <a:p>
            <a:r>
              <a:rPr lang="nl-NL"/>
              <a:t>Strategiedag TNW</a:t>
            </a:r>
          </a:p>
        </p:txBody>
      </p:sp>
      <p:sp>
        <p:nvSpPr>
          <p:cNvPr id="10256" name="Rectangle 16"/>
          <p:cNvSpPr>
            <a:spLocks noGrp="1" noChangeArrowheads="1"/>
          </p:cNvSpPr>
          <p:nvPr>
            <p:ph type="sldNum" sz="quarter" idx="4"/>
          </p:nvPr>
        </p:nvSpPr>
        <p:spPr/>
        <p:txBody>
          <a:bodyPr/>
          <a:lstStyle>
            <a:lvl1pPr>
              <a:defRPr/>
            </a:lvl1pPr>
          </a:lstStyle>
          <a:p>
            <a:fld id="{DFD9F365-3D2E-4F69-B36B-1271819E4A6A}" type="slidenum">
              <a:rPr lang="nl-NL"/>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r>
              <a:rPr lang="nl-NL"/>
              <a:t>6 dec 2016</a:t>
            </a:r>
          </a:p>
        </p:txBody>
      </p:sp>
      <p:sp>
        <p:nvSpPr>
          <p:cNvPr id="5" name="Footer Placeholder 4"/>
          <p:cNvSpPr>
            <a:spLocks noGrp="1"/>
          </p:cNvSpPr>
          <p:nvPr>
            <p:ph type="ftr" sz="quarter" idx="11"/>
          </p:nvPr>
        </p:nvSpPr>
        <p:spPr/>
        <p:txBody>
          <a:bodyPr/>
          <a:lstStyle>
            <a:lvl1pPr>
              <a:defRPr/>
            </a:lvl1pPr>
          </a:lstStyle>
          <a:p>
            <a:r>
              <a:rPr lang="nl-NL"/>
              <a:t>Strategiedag TNW</a:t>
            </a:r>
          </a:p>
        </p:txBody>
      </p:sp>
      <p:sp>
        <p:nvSpPr>
          <p:cNvPr id="6" name="Slide Number Placeholder 5"/>
          <p:cNvSpPr>
            <a:spLocks noGrp="1"/>
          </p:cNvSpPr>
          <p:nvPr>
            <p:ph type="sldNum" sz="quarter" idx="12"/>
          </p:nvPr>
        </p:nvSpPr>
        <p:spPr/>
        <p:txBody>
          <a:bodyPr/>
          <a:lstStyle>
            <a:lvl1pPr>
              <a:defRPr/>
            </a:lvl1pPr>
          </a:lstStyle>
          <a:p>
            <a:fld id="{EA76FED5-726D-4E53-81BA-84B9367D2DC7}" type="slidenum">
              <a:rPr lang="nl-NL"/>
              <a:pPr/>
              <a:t>‹#›</a:t>
            </a:fld>
            <a:endParaRPr lang="nl-NL"/>
          </a:p>
        </p:txBody>
      </p:sp>
    </p:spTree>
    <p:extLst>
      <p:ext uri="{BB962C8B-B14F-4D97-AF65-F5344CB8AC3E}">
        <p14:creationId xmlns:p14="http://schemas.microsoft.com/office/powerpoint/2010/main" val="145451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81000"/>
            <a:ext cx="1914525" cy="52324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98513" y="381000"/>
            <a:ext cx="5592762"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r>
              <a:rPr lang="nl-NL"/>
              <a:t>6 dec 2016</a:t>
            </a:r>
          </a:p>
        </p:txBody>
      </p:sp>
      <p:sp>
        <p:nvSpPr>
          <p:cNvPr id="5" name="Footer Placeholder 4"/>
          <p:cNvSpPr>
            <a:spLocks noGrp="1"/>
          </p:cNvSpPr>
          <p:nvPr>
            <p:ph type="ftr" sz="quarter" idx="11"/>
          </p:nvPr>
        </p:nvSpPr>
        <p:spPr/>
        <p:txBody>
          <a:bodyPr/>
          <a:lstStyle>
            <a:lvl1pPr>
              <a:defRPr/>
            </a:lvl1pPr>
          </a:lstStyle>
          <a:p>
            <a:r>
              <a:rPr lang="nl-NL"/>
              <a:t>Strategiedag TNW</a:t>
            </a:r>
          </a:p>
        </p:txBody>
      </p:sp>
      <p:sp>
        <p:nvSpPr>
          <p:cNvPr id="6" name="Slide Number Placeholder 5"/>
          <p:cNvSpPr>
            <a:spLocks noGrp="1"/>
          </p:cNvSpPr>
          <p:nvPr>
            <p:ph type="sldNum" sz="quarter" idx="12"/>
          </p:nvPr>
        </p:nvSpPr>
        <p:spPr/>
        <p:txBody>
          <a:bodyPr/>
          <a:lstStyle>
            <a:lvl1pPr>
              <a:defRPr/>
            </a:lvl1pPr>
          </a:lstStyle>
          <a:p>
            <a:fld id="{6A5F0C83-1348-4C45-90CF-12A30128D0E8}" type="slidenum">
              <a:rPr lang="nl-NL"/>
              <a:pPr/>
              <a:t>‹#›</a:t>
            </a:fld>
            <a:endParaRPr lang="nl-NL"/>
          </a:p>
        </p:txBody>
      </p:sp>
    </p:spTree>
    <p:extLst>
      <p:ext uri="{BB962C8B-B14F-4D97-AF65-F5344CB8AC3E}">
        <p14:creationId xmlns:p14="http://schemas.microsoft.com/office/powerpoint/2010/main" val="266771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98513" y="381000"/>
            <a:ext cx="7659687"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3" name="Date Placeholder 2"/>
          <p:cNvSpPr>
            <a:spLocks noGrp="1"/>
          </p:cNvSpPr>
          <p:nvPr>
            <p:ph type="dt" sz="half" idx="10"/>
          </p:nvPr>
        </p:nvSpPr>
        <p:spPr>
          <a:xfrm>
            <a:off x="2514600" y="6297613"/>
            <a:ext cx="1905000" cy="252412"/>
          </a:xfrm>
        </p:spPr>
        <p:txBody>
          <a:bodyPr/>
          <a:lstStyle>
            <a:lvl1pPr>
              <a:defRPr/>
            </a:lvl1pPr>
          </a:lstStyle>
          <a:p>
            <a:r>
              <a:rPr lang="nl-NL"/>
              <a:t>6 dec 2016</a:t>
            </a:r>
          </a:p>
        </p:txBody>
      </p:sp>
      <p:sp>
        <p:nvSpPr>
          <p:cNvPr id="4" name="Footer Placeholder 3"/>
          <p:cNvSpPr>
            <a:spLocks noGrp="1"/>
          </p:cNvSpPr>
          <p:nvPr>
            <p:ph type="ftr" sz="quarter" idx="11"/>
          </p:nvPr>
        </p:nvSpPr>
        <p:spPr>
          <a:xfrm>
            <a:off x="4821238" y="6297613"/>
            <a:ext cx="3257550" cy="252412"/>
          </a:xfrm>
        </p:spPr>
        <p:txBody>
          <a:bodyPr/>
          <a:lstStyle>
            <a:lvl1pPr>
              <a:defRPr/>
            </a:lvl1pPr>
          </a:lstStyle>
          <a:p>
            <a:r>
              <a:rPr lang="nl-NL"/>
              <a:t>Strategiedag TNW</a:t>
            </a:r>
          </a:p>
        </p:txBody>
      </p:sp>
      <p:sp>
        <p:nvSpPr>
          <p:cNvPr id="5" name="Slide Number Placeholder 4"/>
          <p:cNvSpPr>
            <a:spLocks noGrp="1"/>
          </p:cNvSpPr>
          <p:nvPr>
            <p:ph type="sldNum" sz="quarter" idx="12"/>
          </p:nvPr>
        </p:nvSpPr>
        <p:spPr>
          <a:xfrm>
            <a:off x="8439150" y="6297613"/>
            <a:ext cx="539750" cy="252412"/>
          </a:xfrm>
        </p:spPr>
        <p:txBody>
          <a:bodyPr/>
          <a:lstStyle>
            <a:lvl1pPr>
              <a:defRPr/>
            </a:lvl1pPr>
          </a:lstStyle>
          <a:p>
            <a:fld id="{25766324-BE70-4247-A916-65CDF8FE461A}" type="slidenum">
              <a:rPr lang="nl-NL"/>
              <a:pPr/>
              <a:t>‹#›</a:t>
            </a:fld>
            <a:endParaRPr lang="nl-NL"/>
          </a:p>
        </p:txBody>
      </p:sp>
    </p:spTree>
    <p:extLst>
      <p:ext uri="{BB962C8B-B14F-4D97-AF65-F5344CB8AC3E}">
        <p14:creationId xmlns:p14="http://schemas.microsoft.com/office/powerpoint/2010/main" val="213483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r>
              <a:rPr lang="nl-NL"/>
              <a:t>6 dec 2016</a:t>
            </a:r>
          </a:p>
        </p:txBody>
      </p:sp>
      <p:sp>
        <p:nvSpPr>
          <p:cNvPr id="5" name="Footer Placeholder 4"/>
          <p:cNvSpPr>
            <a:spLocks noGrp="1"/>
          </p:cNvSpPr>
          <p:nvPr>
            <p:ph type="ftr" sz="quarter" idx="11"/>
          </p:nvPr>
        </p:nvSpPr>
        <p:spPr/>
        <p:txBody>
          <a:bodyPr/>
          <a:lstStyle>
            <a:lvl1pPr>
              <a:defRPr/>
            </a:lvl1pPr>
          </a:lstStyle>
          <a:p>
            <a:r>
              <a:rPr lang="nl-NL"/>
              <a:t>Strategiedag TNW</a:t>
            </a:r>
          </a:p>
        </p:txBody>
      </p:sp>
      <p:sp>
        <p:nvSpPr>
          <p:cNvPr id="6" name="Slide Number Placeholder 5"/>
          <p:cNvSpPr>
            <a:spLocks noGrp="1"/>
          </p:cNvSpPr>
          <p:nvPr>
            <p:ph type="sldNum" sz="quarter" idx="12"/>
          </p:nvPr>
        </p:nvSpPr>
        <p:spPr/>
        <p:txBody>
          <a:bodyPr/>
          <a:lstStyle>
            <a:lvl1pPr>
              <a:defRPr/>
            </a:lvl1pPr>
          </a:lstStyle>
          <a:p>
            <a:fld id="{83059EEA-CDA2-4BBA-A8DE-D1896E2BFBD8}" type="slidenum">
              <a:rPr lang="nl-NL"/>
              <a:pPr/>
              <a:t>‹#›</a:t>
            </a:fld>
            <a:endParaRPr lang="nl-NL"/>
          </a:p>
        </p:txBody>
      </p:sp>
    </p:spTree>
    <p:extLst>
      <p:ext uri="{BB962C8B-B14F-4D97-AF65-F5344CB8AC3E}">
        <p14:creationId xmlns:p14="http://schemas.microsoft.com/office/powerpoint/2010/main" val="327361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nl-NL"/>
              <a:t>6 dec 2016</a:t>
            </a:r>
          </a:p>
        </p:txBody>
      </p:sp>
      <p:sp>
        <p:nvSpPr>
          <p:cNvPr id="5" name="Footer Placeholder 4"/>
          <p:cNvSpPr>
            <a:spLocks noGrp="1"/>
          </p:cNvSpPr>
          <p:nvPr>
            <p:ph type="ftr" sz="quarter" idx="11"/>
          </p:nvPr>
        </p:nvSpPr>
        <p:spPr/>
        <p:txBody>
          <a:bodyPr/>
          <a:lstStyle>
            <a:lvl1pPr>
              <a:defRPr/>
            </a:lvl1pPr>
          </a:lstStyle>
          <a:p>
            <a:r>
              <a:rPr lang="nl-NL"/>
              <a:t>Strategiedag TNW</a:t>
            </a:r>
          </a:p>
        </p:txBody>
      </p:sp>
      <p:sp>
        <p:nvSpPr>
          <p:cNvPr id="6" name="Slide Number Placeholder 5"/>
          <p:cNvSpPr>
            <a:spLocks noGrp="1"/>
          </p:cNvSpPr>
          <p:nvPr>
            <p:ph type="sldNum" sz="quarter" idx="12"/>
          </p:nvPr>
        </p:nvSpPr>
        <p:spPr/>
        <p:txBody>
          <a:bodyPr/>
          <a:lstStyle>
            <a:lvl1pPr>
              <a:defRPr/>
            </a:lvl1pPr>
          </a:lstStyle>
          <a:p>
            <a:fld id="{0C5DF192-3D36-470F-9706-302EBCF0E982}" type="slidenum">
              <a:rPr lang="nl-NL"/>
              <a:pPr/>
              <a:t>‹#›</a:t>
            </a:fld>
            <a:endParaRPr lang="nl-NL"/>
          </a:p>
        </p:txBody>
      </p:sp>
    </p:spTree>
    <p:extLst>
      <p:ext uri="{BB962C8B-B14F-4D97-AF65-F5344CB8AC3E}">
        <p14:creationId xmlns:p14="http://schemas.microsoft.com/office/powerpoint/2010/main" val="55808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1690688" y="1114425"/>
            <a:ext cx="33067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149850" y="1114425"/>
            <a:ext cx="330835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r>
              <a:rPr lang="nl-NL"/>
              <a:t>6 dec 2016</a:t>
            </a:r>
          </a:p>
        </p:txBody>
      </p:sp>
      <p:sp>
        <p:nvSpPr>
          <p:cNvPr id="6" name="Footer Placeholder 5"/>
          <p:cNvSpPr>
            <a:spLocks noGrp="1"/>
          </p:cNvSpPr>
          <p:nvPr>
            <p:ph type="ftr" sz="quarter" idx="11"/>
          </p:nvPr>
        </p:nvSpPr>
        <p:spPr/>
        <p:txBody>
          <a:bodyPr/>
          <a:lstStyle>
            <a:lvl1pPr>
              <a:defRPr/>
            </a:lvl1pPr>
          </a:lstStyle>
          <a:p>
            <a:r>
              <a:rPr lang="nl-NL"/>
              <a:t>Strategiedag TNW</a:t>
            </a:r>
          </a:p>
        </p:txBody>
      </p:sp>
      <p:sp>
        <p:nvSpPr>
          <p:cNvPr id="7" name="Slide Number Placeholder 6"/>
          <p:cNvSpPr>
            <a:spLocks noGrp="1"/>
          </p:cNvSpPr>
          <p:nvPr>
            <p:ph type="sldNum" sz="quarter" idx="12"/>
          </p:nvPr>
        </p:nvSpPr>
        <p:spPr/>
        <p:txBody>
          <a:bodyPr/>
          <a:lstStyle>
            <a:lvl1pPr>
              <a:defRPr/>
            </a:lvl1pPr>
          </a:lstStyle>
          <a:p>
            <a:fld id="{C8077283-A319-4BE2-AC32-B440A0850C1A}" type="slidenum">
              <a:rPr lang="nl-NL"/>
              <a:pPr/>
              <a:t>‹#›</a:t>
            </a:fld>
            <a:endParaRPr lang="nl-NL"/>
          </a:p>
        </p:txBody>
      </p:sp>
    </p:spTree>
    <p:extLst>
      <p:ext uri="{BB962C8B-B14F-4D97-AF65-F5344CB8AC3E}">
        <p14:creationId xmlns:p14="http://schemas.microsoft.com/office/powerpoint/2010/main" val="351030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r>
              <a:rPr lang="nl-NL"/>
              <a:t>6 dec 2016</a:t>
            </a:r>
          </a:p>
        </p:txBody>
      </p:sp>
      <p:sp>
        <p:nvSpPr>
          <p:cNvPr id="8" name="Footer Placeholder 7"/>
          <p:cNvSpPr>
            <a:spLocks noGrp="1"/>
          </p:cNvSpPr>
          <p:nvPr>
            <p:ph type="ftr" sz="quarter" idx="11"/>
          </p:nvPr>
        </p:nvSpPr>
        <p:spPr/>
        <p:txBody>
          <a:bodyPr/>
          <a:lstStyle>
            <a:lvl1pPr>
              <a:defRPr/>
            </a:lvl1pPr>
          </a:lstStyle>
          <a:p>
            <a:r>
              <a:rPr lang="nl-NL"/>
              <a:t>Strategiedag TNW</a:t>
            </a:r>
          </a:p>
        </p:txBody>
      </p:sp>
      <p:sp>
        <p:nvSpPr>
          <p:cNvPr id="9" name="Slide Number Placeholder 8"/>
          <p:cNvSpPr>
            <a:spLocks noGrp="1"/>
          </p:cNvSpPr>
          <p:nvPr>
            <p:ph type="sldNum" sz="quarter" idx="12"/>
          </p:nvPr>
        </p:nvSpPr>
        <p:spPr/>
        <p:txBody>
          <a:bodyPr/>
          <a:lstStyle>
            <a:lvl1pPr>
              <a:defRPr/>
            </a:lvl1pPr>
          </a:lstStyle>
          <a:p>
            <a:fld id="{F8BA572B-4AF7-45A5-A4FB-D8E2946000FA}" type="slidenum">
              <a:rPr lang="nl-NL"/>
              <a:pPr/>
              <a:t>‹#›</a:t>
            </a:fld>
            <a:endParaRPr lang="nl-NL"/>
          </a:p>
        </p:txBody>
      </p:sp>
    </p:spTree>
    <p:extLst>
      <p:ext uri="{BB962C8B-B14F-4D97-AF65-F5344CB8AC3E}">
        <p14:creationId xmlns:p14="http://schemas.microsoft.com/office/powerpoint/2010/main" val="103908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r>
              <a:rPr lang="nl-NL"/>
              <a:t>6 dec 2016</a:t>
            </a:r>
          </a:p>
        </p:txBody>
      </p:sp>
      <p:sp>
        <p:nvSpPr>
          <p:cNvPr id="4" name="Footer Placeholder 3"/>
          <p:cNvSpPr>
            <a:spLocks noGrp="1"/>
          </p:cNvSpPr>
          <p:nvPr>
            <p:ph type="ftr" sz="quarter" idx="11"/>
          </p:nvPr>
        </p:nvSpPr>
        <p:spPr/>
        <p:txBody>
          <a:bodyPr/>
          <a:lstStyle>
            <a:lvl1pPr>
              <a:defRPr/>
            </a:lvl1pPr>
          </a:lstStyle>
          <a:p>
            <a:r>
              <a:rPr lang="nl-NL"/>
              <a:t>Strategiedag TNW</a:t>
            </a:r>
          </a:p>
        </p:txBody>
      </p:sp>
      <p:sp>
        <p:nvSpPr>
          <p:cNvPr id="5" name="Slide Number Placeholder 4"/>
          <p:cNvSpPr>
            <a:spLocks noGrp="1"/>
          </p:cNvSpPr>
          <p:nvPr>
            <p:ph type="sldNum" sz="quarter" idx="12"/>
          </p:nvPr>
        </p:nvSpPr>
        <p:spPr/>
        <p:txBody>
          <a:bodyPr/>
          <a:lstStyle>
            <a:lvl1pPr>
              <a:defRPr/>
            </a:lvl1pPr>
          </a:lstStyle>
          <a:p>
            <a:fld id="{C5464E4D-EAB8-496B-95AD-6F14345E27F5}" type="slidenum">
              <a:rPr lang="nl-NL"/>
              <a:pPr/>
              <a:t>‹#›</a:t>
            </a:fld>
            <a:endParaRPr lang="nl-NL"/>
          </a:p>
        </p:txBody>
      </p:sp>
    </p:spTree>
    <p:extLst>
      <p:ext uri="{BB962C8B-B14F-4D97-AF65-F5344CB8AC3E}">
        <p14:creationId xmlns:p14="http://schemas.microsoft.com/office/powerpoint/2010/main" val="367964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NL"/>
              <a:t>6 dec 2016</a:t>
            </a:r>
          </a:p>
        </p:txBody>
      </p:sp>
      <p:sp>
        <p:nvSpPr>
          <p:cNvPr id="3" name="Footer Placeholder 2"/>
          <p:cNvSpPr>
            <a:spLocks noGrp="1"/>
          </p:cNvSpPr>
          <p:nvPr>
            <p:ph type="ftr" sz="quarter" idx="11"/>
          </p:nvPr>
        </p:nvSpPr>
        <p:spPr/>
        <p:txBody>
          <a:bodyPr/>
          <a:lstStyle>
            <a:lvl1pPr>
              <a:defRPr/>
            </a:lvl1pPr>
          </a:lstStyle>
          <a:p>
            <a:r>
              <a:rPr lang="nl-NL"/>
              <a:t>Strategiedag TNW</a:t>
            </a:r>
          </a:p>
        </p:txBody>
      </p:sp>
      <p:sp>
        <p:nvSpPr>
          <p:cNvPr id="4" name="Slide Number Placeholder 3"/>
          <p:cNvSpPr>
            <a:spLocks noGrp="1"/>
          </p:cNvSpPr>
          <p:nvPr>
            <p:ph type="sldNum" sz="quarter" idx="12"/>
          </p:nvPr>
        </p:nvSpPr>
        <p:spPr/>
        <p:txBody>
          <a:bodyPr/>
          <a:lstStyle>
            <a:lvl1pPr>
              <a:defRPr/>
            </a:lvl1pPr>
          </a:lstStyle>
          <a:p>
            <a:fld id="{63457829-4DD1-4362-8B9D-E7ACEDA498BE}" type="slidenum">
              <a:rPr lang="nl-NL"/>
              <a:pPr/>
              <a:t>‹#›</a:t>
            </a:fld>
            <a:endParaRPr lang="nl-NL"/>
          </a:p>
        </p:txBody>
      </p:sp>
    </p:spTree>
    <p:extLst>
      <p:ext uri="{BB962C8B-B14F-4D97-AF65-F5344CB8AC3E}">
        <p14:creationId xmlns:p14="http://schemas.microsoft.com/office/powerpoint/2010/main" val="265847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nl-NL"/>
              <a:t>6 dec 2016</a:t>
            </a:r>
          </a:p>
        </p:txBody>
      </p:sp>
      <p:sp>
        <p:nvSpPr>
          <p:cNvPr id="6" name="Footer Placeholder 5"/>
          <p:cNvSpPr>
            <a:spLocks noGrp="1"/>
          </p:cNvSpPr>
          <p:nvPr>
            <p:ph type="ftr" sz="quarter" idx="11"/>
          </p:nvPr>
        </p:nvSpPr>
        <p:spPr/>
        <p:txBody>
          <a:bodyPr/>
          <a:lstStyle>
            <a:lvl1pPr>
              <a:defRPr/>
            </a:lvl1pPr>
          </a:lstStyle>
          <a:p>
            <a:r>
              <a:rPr lang="nl-NL"/>
              <a:t>Strategiedag TNW</a:t>
            </a:r>
          </a:p>
        </p:txBody>
      </p:sp>
      <p:sp>
        <p:nvSpPr>
          <p:cNvPr id="7" name="Slide Number Placeholder 6"/>
          <p:cNvSpPr>
            <a:spLocks noGrp="1"/>
          </p:cNvSpPr>
          <p:nvPr>
            <p:ph type="sldNum" sz="quarter" idx="12"/>
          </p:nvPr>
        </p:nvSpPr>
        <p:spPr/>
        <p:txBody>
          <a:bodyPr/>
          <a:lstStyle>
            <a:lvl1pPr>
              <a:defRPr/>
            </a:lvl1pPr>
          </a:lstStyle>
          <a:p>
            <a:fld id="{5D130EE9-2847-4E2B-9D61-F2FE54F7E6D7}" type="slidenum">
              <a:rPr lang="nl-NL"/>
              <a:pPr/>
              <a:t>‹#›</a:t>
            </a:fld>
            <a:endParaRPr lang="nl-NL"/>
          </a:p>
        </p:txBody>
      </p:sp>
    </p:spTree>
    <p:extLst>
      <p:ext uri="{BB962C8B-B14F-4D97-AF65-F5344CB8AC3E}">
        <p14:creationId xmlns:p14="http://schemas.microsoft.com/office/powerpoint/2010/main" val="193599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nl-NL"/>
              <a:t>6 dec 2016</a:t>
            </a:r>
          </a:p>
        </p:txBody>
      </p:sp>
      <p:sp>
        <p:nvSpPr>
          <p:cNvPr id="6" name="Footer Placeholder 5"/>
          <p:cNvSpPr>
            <a:spLocks noGrp="1"/>
          </p:cNvSpPr>
          <p:nvPr>
            <p:ph type="ftr" sz="quarter" idx="11"/>
          </p:nvPr>
        </p:nvSpPr>
        <p:spPr/>
        <p:txBody>
          <a:bodyPr/>
          <a:lstStyle>
            <a:lvl1pPr>
              <a:defRPr/>
            </a:lvl1pPr>
          </a:lstStyle>
          <a:p>
            <a:r>
              <a:rPr lang="nl-NL"/>
              <a:t>Strategiedag TNW</a:t>
            </a:r>
          </a:p>
        </p:txBody>
      </p:sp>
      <p:sp>
        <p:nvSpPr>
          <p:cNvPr id="7" name="Slide Number Placeholder 6"/>
          <p:cNvSpPr>
            <a:spLocks noGrp="1"/>
          </p:cNvSpPr>
          <p:nvPr>
            <p:ph type="sldNum" sz="quarter" idx="12"/>
          </p:nvPr>
        </p:nvSpPr>
        <p:spPr/>
        <p:txBody>
          <a:bodyPr/>
          <a:lstStyle>
            <a:lvl1pPr>
              <a:defRPr/>
            </a:lvl1pPr>
          </a:lstStyle>
          <a:p>
            <a:fld id="{E2CA02E8-1DB9-43F6-B8CD-57E328E79053}" type="slidenum">
              <a:rPr lang="nl-NL"/>
              <a:pPr/>
              <a:t>‹#›</a:t>
            </a:fld>
            <a:endParaRPr lang="nl-NL"/>
          </a:p>
        </p:txBody>
      </p:sp>
    </p:spTree>
    <p:extLst>
      <p:ext uri="{BB962C8B-B14F-4D97-AF65-F5344CB8AC3E}">
        <p14:creationId xmlns:p14="http://schemas.microsoft.com/office/powerpoint/2010/main" val="317459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8000"/>
            <a:chOff x="0" y="0"/>
            <a:chExt cx="5760" cy="4320"/>
          </a:xfrm>
        </p:grpSpPr>
        <p:pic>
          <p:nvPicPr>
            <p:cNvPr id="9219" name="Picture 3" descr="logo_zwart"/>
            <p:cNvPicPr>
              <a:picLocks noChangeAspect="1" noChangeArrowheads="1"/>
            </p:cNvPicPr>
            <p:nvPr/>
          </p:nvPicPr>
          <p:blipFill>
            <a:blip r:embed="rId14" cstate="print">
              <a:extLst>
                <a:ext uri="{28A0092B-C50C-407E-A947-70E740481C1C}">
                  <a14:useLocalDpi xmlns:a14="http://schemas.microsoft.com/office/drawing/2010/main" val="0"/>
                </a:ext>
              </a:extLst>
            </a:blip>
            <a:srcRect r="50534" b="43201"/>
            <a:stretch>
              <a:fillRect/>
            </a:stretch>
          </p:blipFill>
          <p:spPr bwMode="auto">
            <a:xfrm>
              <a:off x="351" y="3876"/>
              <a:ext cx="57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hidden">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1" name="Rectangle 5"/>
            <p:cNvSpPr>
              <a:spLocks noChangeArrowheads="1"/>
            </p:cNvSpPr>
            <p:nvPr/>
          </p:nvSpPr>
          <p:spPr bwMode="black">
            <a:xfrm>
              <a:off x="0" y="192"/>
              <a:ext cx="384" cy="139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2" name="Line 6"/>
            <p:cNvSpPr>
              <a:spLocks noChangeShapeType="1"/>
            </p:cNvSpPr>
            <p:nvPr/>
          </p:nvSpPr>
          <p:spPr bwMode="auto">
            <a:xfrm>
              <a:off x="0" y="3865"/>
              <a:ext cx="57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23" name="Rectangle 7"/>
            <p:cNvSpPr>
              <a:spLocks noChangeArrowheads="1"/>
            </p:cNvSpPr>
            <p:nvPr/>
          </p:nvSpPr>
          <p:spPr bwMode="black">
            <a:xfrm>
              <a:off x="0" y="4153"/>
              <a:ext cx="5760" cy="16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4" name="Line 8"/>
            <p:cNvSpPr>
              <a:spLocks noChangeShapeType="1"/>
            </p:cNvSpPr>
            <p:nvPr/>
          </p:nvSpPr>
          <p:spPr bwMode="white">
            <a:xfrm>
              <a:off x="0" y="4266"/>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9225" name="Picture 9" descr="logo_kleur"/>
            <p:cNvPicPr>
              <a:picLocks noChangeAspect="1" noChangeArrowheads="1"/>
            </p:cNvPicPr>
            <p:nvPr/>
          </p:nvPicPr>
          <p:blipFill>
            <a:blip r:embed="rId15" cstate="print">
              <a:extLst>
                <a:ext uri="{28A0092B-C50C-407E-A947-70E740481C1C}">
                  <a14:useLocalDpi xmlns:a14="http://schemas.microsoft.com/office/drawing/2010/main" val="0"/>
                </a:ext>
              </a:extLst>
            </a:blip>
            <a:srcRect r="50534" b="43201"/>
            <a:stretch>
              <a:fillRect/>
            </a:stretch>
          </p:blipFill>
          <p:spPr bwMode="hidden">
            <a:xfrm>
              <a:off x="351" y="3876"/>
              <a:ext cx="57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Rectangle 10"/>
          <p:cNvSpPr>
            <a:spLocks noGrp="1" noChangeArrowheads="1"/>
          </p:cNvSpPr>
          <p:nvPr>
            <p:ph type="title"/>
          </p:nvPr>
        </p:nvSpPr>
        <p:spPr bwMode="auto">
          <a:xfrm>
            <a:off x="798513" y="381000"/>
            <a:ext cx="76596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het opmaakprofiel van de modeltitel te bewerken</a:t>
            </a:r>
          </a:p>
        </p:txBody>
      </p:sp>
      <p:sp>
        <p:nvSpPr>
          <p:cNvPr id="9227" name="Rectangle 11"/>
          <p:cNvSpPr>
            <a:spLocks noGrp="1" noChangeArrowheads="1"/>
          </p:cNvSpPr>
          <p:nvPr>
            <p:ph type="body" idx="1"/>
          </p:nvPr>
        </p:nvSpPr>
        <p:spPr bwMode="auto">
          <a:xfrm>
            <a:off x="1690688" y="1114425"/>
            <a:ext cx="67675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8" name="Rectangle 12"/>
          <p:cNvSpPr>
            <a:spLocks noGrp="1" noChangeArrowheads="1"/>
          </p:cNvSpPr>
          <p:nvPr>
            <p:ph type="dt" sz="half" idx="2"/>
          </p:nvPr>
        </p:nvSpPr>
        <p:spPr bwMode="auto">
          <a:xfrm>
            <a:off x="2514600" y="6297613"/>
            <a:ext cx="1905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a:solidFill>
                  <a:schemeClr val="tx2"/>
                </a:solidFill>
                <a:latin typeface="+mn-lt"/>
              </a:defRPr>
            </a:lvl1pPr>
          </a:lstStyle>
          <a:p>
            <a:r>
              <a:rPr lang="nl-NL"/>
              <a:t>6 dec 2016</a:t>
            </a:r>
          </a:p>
        </p:txBody>
      </p:sp>
      <p:sp>
        <p:nvSpPr>
          <p:cNvPr id="9229" name="Rectangle 13"/>
          <p:cNvSpPr>
            <a:spLocks noGrp="1" noChangeArrowheads="1"/>
          </p:cNvSpPr>
          <p:nvPr>
            <p:ph type="ftr" sz="quarter" idx="3"/>
          </p:nvPr>
        </p:nvSpPr>
        <p:spPr bwMode="auto">
          <a:xfrm>
            <a:off x="4821238" y="6297613"/>
            <a:ext cx="32575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a:solidFill>
                  <a:schemeClr val="tx2"/>
                </a:solidFill>
                <a:latin typeface="+mn-lt"/>
              </a:defRPr>
            </a:lvl1pPr>
          </a:lstStyle>
          <a:p>
            <a:r>
              <a:rPr lang="nl-NL"/>
              <a:t>Strategiedag TNW</a:t>
            </a:r>
          </a:p>
        </p:txBody>
      </p:sp>
      <p:sp>
        <p:nvSpPr>
          <p:cNvPr id="9230" name="Rectangle 14"/>
          <p:cNvSpPr>
            <a:spLocks noGrp="1" noChangeArrowheads="1"/>
          </p:cNvSpPr>
          <p:nvPr>
            <p:ph type="sldNum" sz="quarter" idx="4"/>
          </p:nvPr>
        </p:nvSpPr>
        <p:spPr bwMode="auto">
          <a:xfrm>
            <a:off x="8439150" y="6297613"/>
            <a:ext cx="5397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300">
                <a:solidFill>
                  <a:schemeClr val="tx2"/>
                </a:solidFill>
                <a:latin typeface="+mn-lt"/>
              </a:defRPr>
            </a:lvl1pPr>
          </a:lstStyle>
          <a:p>
            <a:fld id="{2D4174D2-5B10-4913-9253-AAAA391FA215}" type="slidenum">
              <a:rPr lang="nl-NL"/>
              <a:pPr/>
              <a:t>‹#›</a:t>
            </a:fld>
            <a:endParaRPr lang="nl-NL"/>
          </a:p>
        </p:txBody>
      </p:sp>
      <p:sp>
        <p:nvSpPr>
          <p:cNvPr id="9231" name="Text Box 15"/>
          <p:cNvSpPr txBox="1">
            <a:spLocks noChangeArrowheads="1"/>
          </p:cNvSpPr>
          <p:nvPr/>
        </p:nvSpPr>
        <p:spPr bwMode="auto">
          <a:xfrm>
            <a:off x="8129588" y="6297613"/>
            <a:ext cx="2524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50000"/>
              </a:spcBef>
            </a:pPr>
            <a:r>
              <a:rPr lang="en-US" sz="1300">
                <a:solidFill>
                  <a:schemeClr val="tx2"/>
                </a:solidFill>
                <a:latin typeface="Tahoma" pitchFamily="34" charset="0"/>
                <a:cs typeface="Tahoma" pitchFamily="34" charset="0"/>
              </a:rPr>
              <a:t>|</a:t>
            </a:r>
            <a:endParaRPr lang="nl-NL" sz="1300">
              <a:solidFill>
                <a:schemeClr val="tx2"/>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marL="857250" indent="-857250" algn="l" rtl="0" fontAlgn="base">
        <a:spcBef>
          <a:spcPct val="0"/>
        </a:spcBef>
        <a:spcAft>
          <a:spcPct val="0"/>
        </a:spcAft>
        <a:defRPr sz="3500">
          <a:solidFill>
            <a:schemeClr val="tx2"/>
          </a:solidFill>
          <a:latin typeface="+mj-lt"/>
          <a:ea typeface="+mj-ea"/>
          <a:cs typeface="+mj-cs"/>
        </a:defRPr>
      </a:lvl1pPr>
      <a:lvl2pPr marL="857250" indent="-857250" algn="l" rtl="0" fontAlgn="base">
        <a:spcBef>
          <a:spcPct val="0"/>
        </a:spcBef>
        <a:spcAft>
          <a:spcPct val="0"/>
        </a:spcAft>
        <a:defRPr sz="3500">
          <a:solidFill>
            <a:schemeClr val="tx2"/>
          </a:solidFill>
          <a:latin typeface="Bookman Old Style" pitchFamily="18" charset="0"/>
        </a:defRPr>
      </a:lvl2pPr>
      <a:lvl3pPr marL="857250" indent="-857250" algn="l" rtl="0" fontAlgn="base">
        <a:spcBef>
          <a:spcPct val="0"/>
        </a:spcBef>
        <a:spcAft>
          <a:spcPct val="0"/>
        </a:spcAft>
        <a:defRPr sz="3500">
          <a:solidFill>
            <a:schemeClr val="tx2"/>
          </a:solidFill>
          <a:latin typeface="Bookman Old Style" pitchFamily="18" charset="0"/>
        </a:defRPr>
      </a:lvl3pPr>
      <a:lvl4pPr marL="857250" indent="-857250" algn="l" rtl="0" fontAlgn="base">
        <a:spcBef>
          <a:spcPct val="0"/>
        </a:spcBef>
        <a:spcAft>
          <a:spcPct val="0"/>
        </a:spcAft>
        <a:defRPr sz="3500">
          <a:solidFill>
            <a:schemeClr val="tx2"/>
          </a:solidFill>
          <a:latin typeface="Bookman Old Style" pitchFamily="18" charset="0"/>
        </a:defRPr>
      </a:lvl4pPr>
      <a:lvl5pPr marL="857250" indent="-857250" algn="l" rtl="0" fontAlgn="base">
        <a:spcBef>
          <a:spcPct val="0"/>
        </a:spcBef>
        <a:spcAft>
          <a:spcPct val="0"/>
        </a:spcAft>
        <a:defRPr sz="3500">
          <a:solidFill>
            <a:schemeClr val="tx2"/>
          </a:solidFill>
          <a:latin typeface="Bookman Old Style" pitchFamily="18" charset="0"/>
        </a:defRPr>
      </a:lvl5pPr>
      <a:lvl6pPr marL="1314450" indent="-857250" algn="l" rtl="0" fontAlgn="base">
        <a:spcBef>
          <a:spcPct val="0"/>
        </a:spcBef>
        <a:spcAft>
          <a:spcPct val="0"/>
        </a:spcAft>
        <a:defRPr sz="3500">
          <a:solidFill>
            <a:schemeClr val="tx2"/>
          </a:solidFill>
          <a:latin typeface="Bookman Old Style" pitchFamily="18" charset="0"/>
        </a:defRPr>
      </a:lvl6pPr>
      <a:lvl7pPr marL="1771650" indent="-857250" algn="l" rtl="0" fontAlgn="base">
        <a:spcBef>
          <a:spcPct val="0"/>
        </a:spcBef>
        <a:spcAft>
          <a:spcPct val="0"/>
        </a:spcAft>
        <a:defRPr sz="3500">
          <a:solidFill>
            <a:schemeClr val="tx2"/>
          </a:solidFill>
          <a:latin typeface="Bookman Old Style" pitchFamily="18" charset="0"/>
        </a:defRPr>
      </a:lvl7pPr>
      <a:lvl8pPr marL="2228850" indent="-857250" algn="l" rtl="0" fontAlgn="base">
        <a:spcBef>
          <a:spcPct val="0"/>
        </a:spcBef>
        <a:spcAft>
          <a:spcPct val="0"/>
        </a:spcAft>
        <a:defRPr sz="3500">
          <a:solidFill>
            <a:schemeClr val="tx2"/>
          </a:solidFill>
          <a:latin typeface="Bookman Old Style" pitchFamily="18" charset="0"/>
        </a:defRPr>
      </a:lvl8pPr>
      <a:lvl9pPr marL="2686050" indent="-857250" algn="l" rtl="0" fontAlgn="base">
        <a:spcBef>
          <a:spcPct val="0"/>
        </a:spcBef>
        <a:spcAft>
          <a:spcPct val="0"/>
        </a:spcAft>
        <a:defRPr sz="3500">
          <a:solidFill>
            <a:schemeClr val="tx2"/>
          </a:solidFill>
          <a:latin typeface="Bookman Old Style" pitchFamily="18" charset="0"/>
        </a:defRPr>
      </a:lvl9pPr>
    </p:titleStyle>
    <p:bodyStyle>
      <a:lvl1pPr marL="285750" indent="-285750" algn="l" rtl="0" fontAlgn="base">
        <a:lnSpc>
          <a:spcPts val="2500"/>
        </a:lnSpc>
        <a:spcBef>
          <a:spcPct val="0"/>
        </a:spcBef>
        <a:spcAft>
          <a:spcPct val="0"/>
        </a:spcAft>
        <a:buClr>
          <a:schemeClr val="tx2"/>
        </a:buClr>
        <a:buChar char="•"/>
        <a:defRPr sz="2200">
          <a:solidFill>
            <a:schemeClr val="tx1"/>
          </a:solidFill>
          <a:latin typeface="+mn-lt"/>
          <a:ea typeface="+mn-ea"/>
          <a:cs typeface="+mn-cs"/>
        </a:defRPr>
      </a:lvl1pPr>
      <a:lvl2pPr marL="857250" indent="-285750" algn="l" rtl="0" fontAlgn="base">
        <a:lnSpc>
          <a:spcPts val="2500"/>
        </a:lnSpc>
        <a:spcBef>
          <a:spcPct val="0"/>
        </a:spcBef>
        <a:spcAft>
          <a:spcPct val="0"/>
        </a:spcAft>
        <a:buClr>
          <a:schemeClr val="tx2"/>
        </a:buClr>
        <a:buChar char="•"/>
        <a:defRPr>
          <a:solidFill>
            <a:schemeClr val="tx1"/>
          </a:solidFill>
          <a:latin typeface="+mn-lt"/>
        </a:defRPr>
      </a:lvl2pPr>
      <a:lvl3pPr marL="1428750" indent="-285750" algn="l" rtl="0" fontAlgn="base">
        <a:lnSpc>
          <a:spcPts val="2500"/>
        </a:lnSpc>
        <a:spcBef>
          <a:spcPct val="0"/>
        </a:spcBef>
        <a:spcAft>
          <a:spcPct val="0"/>
        </a:spcAft>
        <a:buClr>
          <a:schemeClr val="tx2"/>
        </a:buClr>
        <a:buChar char="•"/>
        <a:defRPr>
          <a:solidFill>
            <a:schemeClr val="tx1"/>
          </a:solidFill>
          <a:latin typeface="+mn-lt"/>
        </a:defRPr>
      </a:lvl3pPr>
      <a:lvl4pPr marL="2000250" indent="-285750" algn="l" rtl="0" fontAlgn="base">
        <a:lnSpc>
          <a:spcPts val="2500"/>
        </a:lnSpc>
        <a:spcBef>
          <a:spcPct val="0"/>
        </a:spcBef>
        <a:spcAft>
          <a:spcPct val="0"/>
        </a:spcAft>
        <a:buClr>
          <a:schemeClr val="tx2"/>
        </a:buClr>
        <a:buChar char="•"/>
        <a:defRPr>
          <a:solidFill>
            <a:schemeClr val="tx1"/>
          </a:solidFill>
          <a:latin typeface="+mn-lt"/>
        </a:defRPr>
      </a:lvl4pPr>
      <a:lvl5pPr marL="2571750" indent="-285750" algn="l" rtl="0" fontAlgn="base">
        <a:lnSpc>
          <a:spcPts val="2500"/>
        </a:lnSpc>
        <a:spcBef>
          <a:spcPct val="0"/>
        </a:spcBef>
        <a:spcAft>
          <a:spcPct val="0"/>
        </a:spcAft>
        <a:buClr>
          <a:schemeClr val="tx2"/>
        </a:buClr>
        <a:buChar char="•"/>
        <a:defRPr>
          <a:solidFill>
            <a:schemeClr val="tx1"/>
          </a:solidFill>
          <a:latin typeface="+mn-lt"/>
        </a:defRPr>
      </a:lvl5pPr>
      <a:lvl6pPr marL="3028950" indent="-285750" algn="l" rtl="0" fontAlgn="base">
        <a:lnSpc>
          <a:spcPts val="2500"/>
        </a:lnSpc>
        <a:spcBef>
          <a:spcPct val="0"/>
        </a:spcBef>
        <a:spcAft>
          <a:spcPct val="0"/>
        </a:spcAft>
        <a:buClr>
          <a:schemeClr val="tx2"/>
        </a:buClr>
        <a:buChar char="•"/>
        <a:defRPr>
          <a:solidFill>
            <a:schemeClr val="tx1"/>
          </a:solidFill>
          <a:latin typeface="+mn-lt"/>
        </a:defRPr>
      </a:lvl6pPr>
      <a:lvl7pPr marL="3486150" indent="-285750" algn="l" rtl="0" fontAlgn="base">
        <a:lnSpc>
          <a:spcPts val="2500"/>
        </a:lnSpc>
        <a:spcBef>
          <a:spcPct val="0"/>
        </a:spcBef>
        <a:spcAft>
          <a:spcPct val="0"/>
        </a:spcAft>
        <a:buClr>
          <a:schemeClr val="tx2"/>
        </a:buClr>
        <a:buChar char="•"/>
        <a:defRPr>
          <a:solidFill>
            <a:schemeClr val="tx1"/>
          </a:solidFill>
          <a:latin typeface="+mn-lt"/>
        </a:defRPr>
      </a:lvl7pPr>
      <a:lvl8pPr marL="3943350" indent="-285750" algn="l" rtl="0" fontAlgn="base">
        <a:lnSpc>
          <a:spcPts val="2500"/>
        </a:lnSpc>
        <a:spcBef>
          <a:spcPct val="0"/>
        </a:spcBef>
        <a:spcAft>
          <a:spcPct val="0"/>
        </a:spcAft>
        <a:buClr>
          <a:schemeClr val="tx2"/>
        </a:buClr>
        <a:buChar char="•"/>
        <a:defRPr>
          <a:solidFill>
            <a:schemeClr val="tx1"/>
          </a:solidFill>
          <a:latin typeface="+mn-lt"/>
        </a:defRPr>
      </a:lvl8pPr>
      <a:lvl9pPr marL="4400550" indent="-285750" algn="l" rtl="0" fontAlgn="base">
        <a:lnSpc>
          <a:spcPts val="2500"/>
        </a:lnSpc>
        <a:spcBef>
          <a:spcPct val="0"/>
        </a:spcBef>
        <a:spcAft>
          <a:spcPct val="0"/>
        </a:spcAft>
        <a:buClr>
          <a:schemeClr val="tx2"/>
        </a:buClr>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960" y="764704"/>
            <a:ext cx="7770440" cy="864096"/>
          </a:xfrm>
        </p:spPr>
        <p:txBody>
          <a:bodyPr/>
          <a:lstStyle/>
          <a:p>
            <a:r>
              <a:rPr lang="nl-NL" sz="6000" dirty="0"/>
              <a:t> </a:t>
            </a:r>
            <a:r>
              <a:rPr lang="nl-NL" sz="6000" dirty="0" err="1"/>
              <a:t>ShowdeFysica</a:t>
            </a:r>
            <a:r>
              <a:rPr lang="nl-NL" sz="6000" dirty="0"/>
              <a:t> II</a:t>
            </a:r>
            <a:endParaRPr lang="en-GB" sz="6000" dirty="0"/>
          </a:p>
        </p:txBody>
      </p:sp>
      <p:sp>
        <p:nvSpPr>
          <p:cNvPr id="11268" name="Text Box 4"/>
          <p:cNvSpPr txBox="1">
            <a:spLocks noChangeArrowheads="1"/>
          </p:cNvSpPr>
          <p:nvPr/>
        </p:nvSpPr>
        <p:spPr bwMode="auto">
          <a:xfrm>
            <a:off x="2267744" y="6165304"/>
            <a:ext cx="56877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nl-NL" sz="2400" b="1" dirty="0" err="1"/>
              <a:t>Science</a:t>
            </a:r>
            <a:r>
              <a:rPr lang="nl-NL" sz="2400" b="1" dirty="0"/>
              <a:t> </a:t>
            </a:r>
            <a:r>
              <a:rPr lang="nl-NL" sz="2400" b="1" dirty="0" err="1"/>
              <a:t>Education</a:t>
            </a:r>
            <a:r>
              <a:rPr lang="nl-NL" sz="2400" b="1" dirty="0"/>
              <a:t> &amp; Communication</a:t>
            </a:r>
            <a:endParaRPr lang="nl-NL" sz="2400" b="1" dirty="0">
              <a:latin typeface="Tahoma" pitchFamily="34" charset="0"/>
            </a:endParaRPr>
          </a:p>
        </p:txBody>
      </p:sp>
      <p:sp>
        <p:nvSpPr>
          <p:cNvPr id="4" name="Slide Number Placeholder 3"/>
          <p:cNvSpPr>
            <a:spLocks noGrp="1"/>
          </p:cNvSpPr>
          <p:nvPr>
            <p:ph type="sldNum" sz="quarter" idx="4"/>
          </p:nvPr>
        </p:nvSpPr>
        <p:spPr/>
        <p:txBody>
          <a:bodyPr/>
          <a:lstStyle/>
          <a:p>
            <a:fld id="{DFD9F365-3D2E-4F69-B36B-1271819E4A6A}" type="slidenum">
              <a:rPr lang="nl-NL" smtClean="0"/>
              <a:pPr/>
              <a:t>1</a:t>
            </a:fld>
            <a:endParaRPr lang="nl-NL"/>
          </a:p>
        </p:txBody>
      </p:sp>
      <p:sp>
        <p:nvSpPr>
          <p:cNvPr id="5" name="Tekstvak 4"/>
          <p:cNvSpPr txBox="1"/>
          <p:nvPr/>
        </p:nvSpPr>
        <p:spPr>
          <a:xfrm>
            <a:off x="251520" y="2609716"/>
            <a:ext cx="8573764" cy="3816429"/>
          </a:xfrm>
          <a:prstGeom prst="rect">
            <a:avLst/>
          </a:prstGeom>
          <a:noFill/>
        </p:spPr>
        <p:txBody>
          <a:bodyPr wrap="square" rtlCol="0">
            <a:spAutoFit/>
          </a:bodyPr>
          <a:lstStyle/>
          <a:p>
            <a:pPr marL="342900" indent="-342900">
              <a:buFontTx/>
              <a:buChar char="-"/>
            </a:pPr>
            <a:endParaRPr lang="nl-NL" sz="2200" dirty="0">
              <a:solidFill>
                <a:schemeClr val="tx2"/>
              </a:solidFill>
              <a:latin typeface="+mn-lt"/>
            </a:endParaRPr>
          </a:p>
          <a:p>
            <a:r>
              <a:rPr lang="en-GB" sz="2200" dirty="0">
                <a:solidFill>
                  <a:schemeClr val="tx2"/>
                </a:solidFill>
                <a:latin typeface="+mn-lt"/>
              </a:rPr>
              <a:t>  </a:t>
            </a:r>
            <a:endParaRPr lang="nl-NL" sz="2200" dirty="0">
              <a:solidFill>
                <a:schemeClr val="tx2"/>
              </a:solidFill>
              <a:latin typeface="+mn-lt"/>
            </a:endParaRPr>
          </a:p>
          <a:p>
            <a:pPr marL="342900" indent="-342900">
              <a:buFontTx/>
              <a:buChar char="-"/>
            </a:pPr>
            <a:r>
              <a:rPr lang="en-GB" sz="2200" dirty="0" err="1">
                <a:solidFill>
                  <a:schemeClr val="tx2"/>
                </a:solidFill>
                <a:latin typeface="+mn-lt"/>
              </a:rPr>
              <a:t>Ballon</a:t>
            </a:r>
            <a:r>
              <a:rPr lang="en-GB" sz="2200" dirty="0">
                <a:solidFill>
                  <a:schemeClr val="tx2"/>
                </a:solidFill>
                <a:latin typeface="+mn-lt"/>
              </a:rPr>
              <a:t> in </a:t>
            </a:r>
            <a:r>
              <a:rPr lang="en-GB" sz="2200" dirty="0" err="1">
                <a:solidFill>
                  <a:schemeClr val="tx2"/>
                </a:solidFill>
                <a:latin typeface="+mn-lt"/>
              </a:rPr>
              <a:t>een</a:t>
            </a:r>
            <a:r>
              <a:rPr lang="en-GB" sz="2200" dirty="0">
                <a:solidFill>
                  <a:schemeClr val="tx2"/>
                </a:solidFill>
                <a:latin typeface="+mn-lt"/>
              </a:rPr>
              <a:t> </a:t>
            </a:r>
            <a:r>
              <a:rPr lang="en-GB" sz="2200" dirty="0" err="1">
                <a:solidFill>
                  <a:schemeClr val="tx2"/>
                </a:solidFill>
                <a:latin typeface="+mn-lt"/>
              </a:rPr>
              <a:t>fles</a:t>
            </a:r>
            <a:endParaRPr lang="en-GB" sz="2200" dirty="0">
              <a:solidFill>
                <a:schemeClr val="tx2"/>
              </a:solidFill>
              <a:latin typeface="+mn-lt"/>
            </a:endParaRPr>
          </a:p>
          <a:p>
            <a:pPr marL="342900" indent="-342900">
              <a:buFontTx/>
              <a:buChar char="-"/>
            </a:pPr>
            <a:endParaRPr lang="en-GB" sz="2200" dirty="0">
              <a:solidFill>
                <a:schemeClr val="tx2"/>
              </a:solidFill>
              <a:latin typeface="+mn-lt"/>
            </a:endParaRPr>
          </a:p>
          <a:p>
            <a:pPr marL="342900" indent="-342900">
              <a:buFontTx/>
              <a:buChar char="-"/>
            </a:pPr>
            <a:r>
              <a:rPr lang="nl-NL" sz="2200" dirty="0">
                <a:solidFill>
                  <a:schemeClr val="tx2"/>
                </a:solidFill>
                <a:latin typeface="+mn-lt"/>
              </a:rPr>
              <a:t>Blik dat terug komt</a:t>
            </a:r>
          </a:p>
          <a:p>
            <a:pPr marL="342900" indent="-342900">
              <a:buFontTx/>
              <a:buChar char="-"/>
            </a:pPr>
            <a:endParaRPr lang="en-GB" sz="2200" dirty="0">
              <a:solidFill>
                <a:schemeClr val="tx2"/>
              </a:solidFill>
              <a:latin typeface="+mn-lt"/>
            </a:endParaRPr>
          </a:p>
          <a:p>
            <a:pPr marL="342900" indent="-342900">
              <a:buFontTx/>
              <a:buChar char="-"/>
            </a:pPr>
            <a:r>
              <a:rPr lang="en-GB" sz="2200" dirty="0" err="1">
                <a:solidFill>
                  <a:schemeClr val="tx2"/>
                </a:solidFill>
                <a:latin typeface="+mn-lt"/>
              </a:rPr>
              <a:t>Krommunicerende</a:t>
            </a:r>
            <a:r>
              <a:rPr lang="en-GB" sz="2200" dirty="0">
                <a:solidFill>
                  <a:schemeClr val="tx2"/>
                </a:solidFill>
                <a:latin typeface="+mn-lt"/>
              </a:rPr>
              <a:t> </a:t>
            </a:r>
            <a:r>
              <a:rPr lang="en-GB" sz="2200" dirty="0" err="1">
                <a:solidFill>
                  <a:schemeClr val="tx2"/>
                </a:solidFill>
                <a:latin typeface="+mn-lt"/>
              </a:rPr>
              <a:t>vaten</a:t>
            </a:r>
            <a:endParaRPr lang="en-GB" sz="2200" dirty="0">
              <a:solidFill>
                <a:schemeClr val="tx2"/>
              </a:solidFill>
              <a:latin typeface="+mn-lt"/>
            </a:endParaRPr>
          </a:p>
          <a:p>
            <a:pPr marL="342900" indent="-342900">
              <a:buFontTx/>
              <a:buChar char="-"/>
            </a:pPr>
            <a:endParaRPr lang="en-GB" sz="2200" dirty="0">
              <a:solidFill>
                <a:schemeClr val="tx2"/>
              </a:solidFill>
              <a:latin typeface="+mn-lt"/>
            </a:endParaRPr>
          </a:p>
          <a:p>
            <a:pPr marL="342900" indent="-342900">
              <a:buFontTx/>
              <a:buChar char="-"/>
            </a:pPr>
            <a:r>
              <a:rPr lang="en-GB" sz="2200" dirty="0">
                <a:solidFill>
                  <a:schemeClr val="tx2"/>
                </a:solidFill>
                <a:latin typeface="+mn-lt"/>
              </a:rPr>
              <a:t>Bernoulli </a:t>
            </a:r>
            <a:r>
              <a:rPr lang="en-GB" sz="2200" dirty="0" err="1">
                <a:solidFill>
                  <a:schemeClr val="tx2"/>
                </a:solidFill>
                <a:latin typeface="+mn-lt"/>
              </a:rPr>
              <a:t>begrepen</a:t>
            </a:r>
            <a:endParaRPr lang="en-GB" sz="2200" dirty="0">
              <a:solidFill>
                <a:schemeClr val="tx2"/>
              </a:solidFill>
              <a:latin typeface="+mn-lt"/>
            </a:endParaRPr>
          </a:p>
          <a:p>
            <a:pPr marL="342900" indent="-342900">
              <a:buFontTx/>
              <a:buChar char="-"/>
            </a:pPr>
            <a:endParaRPr lang="en-GB" sz="2200" dirty="0">
              <a:solidFill>
                <a:schemeClr val="tx2"/>
              </a:solidFill>
              <a:latin typeface="+mn-lt"/>
            </a:endParaRPr>
          </a:p>
          <a:p>
            <a:pPr marL="342900" indent="-342900">
              <a:buFontTx/>
              <a:buChar char="-"/>
            </a:pPr>
            <a:endParaRPr lang="nl-NL" sz="2200" dirty="0">
              <a:solidFill>
                <a:schemeClr val="tx2"/>
              </a:solidFill>
              <a:latin typeface="+mn-lt"/>
            </a:endParaRPr>
          </a:p>
        </p:txBody>
      </p:sp>
      <p:sp>
        <p:nvSpPr>
          <p:cNvPr id="6" name="Tijdelijke aanduiding voor datum 5"/>
          <p:cNvSpPr>
            <a:spLocks noGrp="1"/>
          </p:cNvSpPr>
          <p:nvPr>
            <p:ph type="dt" sz="half" idx="2"/>
          </p:nvPr>
        </p:nvSpPr>
        <p:spPr>
          <a:xfrm>
            <a:off x="750615" y="1700808"/>
            <a:ext cx="7759327" cy="360363"/>
          </a:xfrm>
        </p:spPr>
        <p:txBody>
          <a:bodyPr/>
          <a:lstStyle/>
          <a:p>
            <a:r>
              <a:rPr lang="nl-NL" sz="2800" b="1" dirty="0"/>
              <a:t>WND, 2016, met aantekeningen onder de slides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Ballon</a:t>
            </a:r>
            <a:r>
              <a:rPr lang="en-GB" dirty="0"/>
              <a:t> in </a:t>
            </a:r>
            <a:r>
              <a:rPr lang="en-GB" dirty="0" err="1"/>
              <a:t>een</a:t>
            </a:r>
            <a:r>
              <a:rPr lang="en-GB" dirty="0"/>
              <a:t> </a:t>
            </a:r>
            <a:r>
              <a:rPr lang="en-GB" dirty="0" err="1"/>
              <a:t>fles</a:t>
            </a:r>
            <a:endParaRPr lang="nl-NL" dirty="0"/>
          </a:p>
        </p:txBody>
      </p:sp>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2</a:t>
            </a:fld>
            <a:endParaRPr lang="nl-NL"/>
          </a:p>
        </p:txBody>
      </p:sp>
      <p:sp>
        <p:nvSpPr>
          <p:cNvPr id="7" name="AutoShape 4" descr="Image"/>
          <p:cNvSpPr>
            <a:spLocks noChangeAspect="1" noChangeArrowheads="1"/>
          </p:cNvSpPr>
          <p:nvPr/>
        </p:nvSpPr>
        <p:spPr bwMode="auto">
          <a:xfrm>
            <a:off x="619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5" y="1174152"/>
            <a:ext cx="3675534" cy="311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492896"/>
            <a:ext cx="2495971" cy="409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69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69" y="1187450"/>
            <a:ext cx="555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err="1"/>
              <a:t>Blik</a:t>
            </a:r>
            <a:r>
              <a:rPr lang="en-GB" dirty="0"/>
              <a:t> </a:t>
            </a:r>
            <a:r>
              <a:rPr lang="en-GB" dirty="0" err="1"/>
              <a:t>dat</a:t>
            </a:r>
            <a:r>
              <a:rPr lang="en-GB" dirty="0"/>
              <a:t> </a:t>
            </a:r>
            <a:r>
              <a:rPr lang="en-GB" dirty="0" err="1"/>
              <a:t>terugkomt</a:t>
            </a:r>
            <a:endParaRPr lang="nl-NL" dirty="0"/>
          </a:p>
        </p:txBody>
      </p:sp>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3</a:t>
            </a:fld>
            <a:endParaRPr lang="nl-NL"/>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24" y="1916832"/>
            <a:ext cx="3528343" cy="31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590556" y="3523364"/>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7164288" y="4267033"/>
            <a:ext cx="216024" cy="3600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p:cNvSpPr/>
          <p:nvPr/>
        </p:nvSpPr>
        <p:spPr>
          <a:xfrm>
            <a:off x="7346640" y="433117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01" y="4267033"/>
            <a:ext cx="96838"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610944" y="1496988"/>
            <a:ext cx="1584176" cy="1584176"/>
            <a:chOff x="5458544" y="1344588"/>
            <a:chExt cx="1584176" cy="1584176"/>
          </a:xfrm>
        </p:grpSpPr>
        <p:sp>
          <p:nvSpPr>
            <p:cNvPr id="14" name="Oval 13"/>
            <p:cNvSpPr/>
            <p:nvPr/>
          </p:nvSpPr>
          <p:spPr>
            <a:xfrm>
              <a:off x="5458544" y="1344588"/>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6111788" y="2220917"/>
              <a:ext cx="216024" cy="3600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p:cNvSpPr/>
            <p:nvPr/>
          </p:nvSpPr>
          <p:spPr>
            <a:xfrm>
              <a:off x="6089290" y="221840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318" y="2084437"/>
              <a:ext cx="96838"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 name="Straight Arrow Connector 11"/>
          <p:cNvCxnSpPr/>
          <p:nvPr/>
        </p:nvCxnSpPr>
        <p:spPr>
          <a:xfrm>
            <a:off x="6372200" y="2564196"/>
            <a:ext cx="0" cy="100882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0626" y="4437092"/>
            <a:ext cx="23177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6084168" y="5114345"/>
            <a:ext cx="2664296" cy="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3937" y="3081164"/>
            <a:ext cx="2676525"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a:off x="7383583" y="3212976"/>
            <a:ext cx="35065" cy="2664296"/>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72000" y="1187450"/>
            <a:ext cx="4464496" cy="4833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695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69" y="1187450"/>
            <a:ext cx="555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err="1"/>
              <a:t>Blik</a:t>
            </a:r>
            <a:r>
              <a:rPr lang="en-GB" dirty="0"/>
              <a:t> </a:t>
            </a:r>
            <a:r>
              <a:rPr lang="en-GB" dirty="0" err="1"/>
              <a:t>dat</a:t>
            </a:r>
            <a:r>
              <a:rPr lang="en-GB" dirty="0"/>
              <a:t> </a:t>
            </a:r>
            <a:r>
              <a:rPr lang="en-GB" dirty="0" err="1"/>
              <a:t>terugkomt</a:t>
            </a:r>
            <a:endParaRPr lang="nl-NL" dirty="0"/>
          </a:p>
        </p:txBody>
      </p:sp>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4</a:t>
            </a:fld>
            <a:endParaRPr lang="nl-NL"/>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24" y="1916832"/>
            <a:ext cx="3528343" cy="31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590556" y="3523364"/>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7164288" y="4267033"/>
            <a:ext cx="216024" cy="3600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p:cNvSpPr/>
          <p:nvPr/>
        </p:nvSpPr>
        <p:spPr>
          <a:xfrm>
            <a:off x="7346640" y="433117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01" y="4267033"/>
            <a:ext cx="96838"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610944" y="1496988"/>
            <a:ext cx="1584176" cy="1584176"/>
            <a:chOff x="5458544" y="1344588"/>
            <a:chExt cx="1584176" cy="1584176"/>
          </a:xfrm>
        </p:grpSpPr>
        <p:sp>
          <p:nvSpPr>
            <p:cNvPr id="14" name="Oval 13"/>
            <p:cNvSpPr/>
            <p:nvPr/>
          </p:nvSpPr>
          <p:spPr>
            <a:xfrm>
              <a:off x="5458544" y="1344588"/>
              <a:ext cx="1584176"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6111788" y="2220917"/>
              <a:ext cx="216024" cy="3600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p:cNvSpPr/>
            <p:nvPr/>
          </p:nvSpPr>
          <p:spPr>
            <a:xfrm>
              <a:off x="6089290" y="221840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318" y="2084437"/>
              <a:ext cx="96838"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 name="Straight Arrow Connector 11"/>
          <p:cNvCxnSpPr/>
          <p:nvPr/>
        </p:nvCxnSpPr>
        <p:spPr>
          <a:xfrm>
            <a:off x="6372200" y="2564196"/>
            <a:ext cx="0" cy="100882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0626" y="4437092"/>
            <a:ext cx="23177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6084168" y="5114345"/>
            <a:ext cx="2664296" cy="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3937" y="3081164"/>
            <a:ext cx="2676525"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a:off x="7383583" y="3212976"/>
            <a:ext cx="35065" cy="2664296"/>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9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Krommunicerende</a:t>
            </a:r>
            <a:r>
              <a:rPr lang="en-GB" dirty="0"/>
              <a:t> </a:t>
            </a:r>
            <a:r>
              <a:rPr lang="en-GB" dirty="0" err="1"/>
              <a:t>vaten</a:t>
            </a:r>
            <a:endParaRPr lang="nl-NL" dirty="0"/>
          </a:p>
        </p:txBody>
      </p:sp>
      <p:sp>
        <p:nvSpPr>
          <p:cNvPr id="3" name="Content Placeholder 2"/>
          <p:cNvSpPr>
            <a:spLocks noGrp="1"/>
          </p:cNvSpPr>
          <p:nvPr>
            <p:ph idx="1"/>
          </p:nvPr>
        </p:nvSpPr>
        <p:spPr>
          <a:xfrm>
            <a:off x="323528" y="2636912"/>
            <a:ext cx="5472608" cy="4498975"/>
          </a:xfrm>
        </p:spPr>
        <p:txBody>
          <a:bodyPr/>
          <a:lstStyle/>
          <a:p>
            <a:r>
              <a:rPr lang="en-GB" dirty="0" err="1"/>
              <a:t>Waarom</a:t>
            </a:r>
            <a:r>
              <a:rPr lang="en-GB" dirty="0"/>
              <a:t> </a:t>
            </a:r>
            <a:r>
              <a:rPr lang="en-GB" dirty="0" err="1"/>
              <a:t>staan</a:t>
            </a:r>
            <a:r>
              <a:rPr lang="en-GB" dirty="0"/>
              <a:t> de </a:t>
            </a:r>
            <a:r>
              <a:rPr lang="en-GB" dirty="0" err="1"/>
              <a:t>niveaus</a:t>
            </a:r>
            <a:r>
              <a:rPr lang="en-GB" dirty="0"/>
              <a:t> </a:t>
            </a:r>
            <a:r>
              <a:rPr lang="en-GB" dirty="0" err="1"/>
              <a:t>aan</a:t>
            </a:r>
            <a:r>
              <a:rPr lang="en-GB" dirty="0"/>
              <a:t> </a:t>
            </a:r>
            <a:r>
              <a:rPr lang="en-GB" dirty="0" err="1"/>
              <a:t>beide</a:t>
            </a:r>
            <a:r>
              <a:rPr lang="en-GB" dirty="0"/>
              <a:t> </a:t>
            </a:r>
            <a:r>
              <a:rPr lang="en-GB" dirty="0" err="1"/>
              <a:t>kanten</a:t>
            </a:r>
            <a:r>
              <a:rPr lang="en-GB" dirty="0"/>
              <a:t> van de U-</a:t>
            </a:r>
            <a:r>
              <a:rPr lang="en-GB" dirty="0" err="1"/>
              <a:t>buis</a:t>
            </a:r>
            <a:r>
              <a:rPr lang="en-GB" dirty="0"/>
              <a:t> even </a:t>
            </a:r>
            <a:r>
              <a:rPr lang="en-GB" dirty="0" err="1"/>
              <a:t>hoog</a:t>
            </a:r>
            <a:r>
              <a:rPr lang="en-GB" dirty="0"/>
              <a:t>?</a:t>
            </a:r>
          </a:p>
          <a:p>
            <a:r>
              <a:rPr lang="en-GB" dirty="0" err="1"/>
              <a:t>Heeft</a:t>
            </a:r>
            <a:r>
              <a:rPr lang="en-GB" dirty="0"/>
              <a:t> het </a:t>
            </a:r>
            <a:r>
              <a:rPr lang="en-GB" dirty="0" err="1"/>
              <a:t>dopje</a:t>
            </a:r>
            <a:r>
              <a:rPr lang="en-GB" dirty="0"/>
              <a:t> </a:t>
            </a:r>
            <a:r>
              <a:rPr lang="en-GB" dirty="0" err="1"/>
              <a:t>er</a:t>
            </a:r>
            <a:r>
              <a:rPr lang="en-GB" dirty="0"/>
              <a:t> </a:t>
            </a:r>
            <a:r>
              <a:rPr lang="en-GB" dirty="0" err="1"/>
              <a:t>iets</a:t>
            </a:r>
            <a:r>
              <a:rPr lang="en-GB" dirty="0"/>
              <a:t> </a:t>
            </a:r>
            <a:r>
              <a:rPr lang="en-GB" dirty="0" err="1"/>
              <a:t>mee</a:t>
            </a:r>
            <a:r>
              <a:rPr lang="en-GB" dirty="0"/>
              <a:t> </a:t>
            </a:r>
            <a:r>
              <a:rPr lang="en-GB" dirty="0" err="1"/>
              <a:t>te</a:t>
            </a:r>
            <a:r>
              <a:rPr lang="en-GB" dirty="0"/>
              <a:t> </a:t>
            </a:r>
            <a:r>
              <a:rPr lang="en-GB" dirty="0" err="1"/>
              <a:t>maken</a:t>
            </a:r>
            <a:r>
              <a:rPr lang="en-GB" dirty="0"/>
              <a:t>?</a:t>
            </a:r>
          </a:p>
          <a:p>
            <a:r>
              <a:rPr lang="en-GB" dirty="0"/>
              <a:t>Wat </a:t>
            </a:r>
            <a:r>
              <a:rPr lang="en-GB" dirty="0" err="1"/>
              <a:t>gebeurt</a:t>
            </a:r>
            <a:r>
              <a:rPr lang="en-GB" dirty="0"/>
              <a:t> </a:t>
            </a:r>
            <a:r>
              <a:rPr lang="en-GB" dirty="0" err="1"/>
              <a:t>er</a:t>
            </a:r>
            <a:r>
              <a:rPr lang="en-GB" dirty="0"/>
              <a:t> </a:t>
            </a:r>
            <a:r>
              <a:rPr lang="en-GB" dirty="0" err="1"/>
              <a:t>als</a:t>
            </a:r>
            <a:r>
              <a:rPr lang="en-GB" dirty="0"/>
              <a:t> je de </a:t>
            </a:r>
            <a:r>
              <a:rPr lang="en-GB" dirty="0" err="1"/>
              <a:t>dop</a:t>
            </a:r>
            <a:r>
              <a:rPr lang="en-GB" dirty="0"/>
              <a:t> </a:t>
            </a:r>
            <a:r>
              <a:rPr lang="en-GB" dirty="0" err="1"/>
              <a:t>verwijdert</a:t>
            </a:r>
            <a:r>
              <a:rPr lang="en-GB" dirty="0"/>
              <a:t>?</a:t>
            </a:r>
          </a:p>
          <a:p>
            <a:endParaRPr lang="en-GB" dirty="0"/>
          </a:p>
          <a:p>
            <a:r>
              <a:rPr lang="en-GB" dirty="0"/>
              <a:t>Leg </a:t>
            </a:r>
            <a:r>
              <a:rPr lang="en-GB" dirty="0" err="1"/>
              <a:t>uit</a:t>
            </a:r>
            <a:r>
              <a:rPr lang="en-GB" dirty="0"/>
              <a:t> wat </a:t>
            </a:r>
            <a:r>
              <a:rPr lang="en-GB" dirty="0" err="1"/>
              <a:t>hier</a:t>
            </a:r>
            <a:r>
              <a:rPr lang="en-GB" dirty="0"/>
              <a:t> </a:t>
            </a:r>
            <a:r>
              <a:rPr lang="en-GB" dirty="0" err="1"/>
              <a:t>aan</a:t>
            </a:r>
            <a:r>
              <a:rPr lang="en-GB" dirty="0"/>
              <a:t> de hand is</a:t>
            </a:r>
          </a:p>
          <a:p>
            <a:r>
              <a:rPr lang="en-GB" dirty="0"/>
              <a:t>Was je </a:t>
            </a:r>
            <a:r>
              <a:rPr lang="en-GB" dirty="0" err="1"/>
              <a:t>eerste</a:t>
            </a:r>
            <a:r>
              <a:rPr lang="en-GB" dirty="0"/>
              <a:t> </a:t>
            </a:r>
            <a:r>
              <a:rPr lang="en-GB" dirty="0" err="1"/>
              <a:t>antwoord</a:t>
            </a:r>
            <a:r>
              <a:rPr lang="en-GB" dirty="0"/>
              <a:t> correct?</a:t>
            </a:r>
            <a:endParaRPr lang="nl-NL" dirty="0"/>
          </a:p>
        </p:txBody>
      </p:sp>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5</a:t>
            </a:fld>
            <a:endParaRPr lang="nl-N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1628800"/>
            <a:ext cx="3946896" cy="443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88224" y="1916832"/>
            <a:ext cx="12669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1911425"/>
            <a:ext cx="126841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133" y="3356992"/>
            <a:ext cx="126841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72400" y="3665596"/>
            <a:ext cx="216024" cy="437454"/>
          </a:xfrm>
          <a:prstGeom prst="rect">
            <a:avLst/>
          </a:prstGeom>
          <a:solidFill>
            <a:srgbClr val="028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Straight Connector 8"/>
          <p:cNvCxnSpPr/>
          <p:nvPr/>
        </p:nvCxnSpPr>
        <p:spPr>
          <a:xfrm>
            <a:off x="8171257" y="3665596"/>
            <a:ext cx="21602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rapezoid 10"/>
          <p:cNvSpPr/>
          <p:nvPr/>
        </p:nvSpPr>
        <p:spPr>
          <a:xfrm flipV="1">
            <a:off x="6264188" y="1772816"/>
            <a:ext cx="324036" cy="36004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326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Bernoulli </a:t>
            </a:r>
            <a:r>
              <a:rPr lang="en-GB" dirty="0" err="1"/>
              <a:t>begrepen</a:t>
            </a:r>
            <a:endParaRPr lang="nl-NL" dirty="0"/>
          </a:p>
        </p:txBody>
      </p:sp>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6</a:t>
            </a:fld>
            <a:endParaRPr lang="nl-NL"/>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911350"/>
            <a:ext cx="7785100" cy="30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07904" y="1880828"/>
            <a:ext cx="1584176" cy="90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111476"/>
            <a:ext cx="15843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15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Bernouilli begrepen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5127" y="1114425"/>
            <a:ext cx="5998633" cy="4498975"/>
          </a:xfrm>
        </p:spPr>
      </p:pic>
      <p:sp>
        <p:nvSpPr>
          <p:cNvPr id="4" name="Date Placeholder 3"/>
          <p:cNvSpPr>
            <a:spLocks noGrp="1"/>
          </p:cNvSpPr>
          <p:nvPr>
            <p:ph type="dt" sz="half" idx="10"/>
          </p:nvPr>
        </p:nvSpPr>
        <p:spPr/>
        <p:txBody>
          <a:bodyPr/>
          <a:lstStyle/>
          <a:p>
            <a:r>
              <a:rPr lang="nl-NL"/>
              <a:t>6 dec 2016</a:t>
            </a:r>
          </a:p>
        </p:txBody>
      </p:sp>
      <p:sp>
        <p:nvSpPr>
          <p:cNvPr id="5" name="Slide Number Placeholder 4"/>
          <p:cNvSpPr>
            <a:spLocks noGrp="1"/>
          </p:cNvSpPr>
          <p:nvPr>
            <p:ph type="sldNum" sz="quarter" idx="12"/>
          </p:nvPr>
        </p:nvSpPr>
        <p:spPr/>
        <p:txBody>
          <a:bodyPr/>
          <a:lstStyle/>
          <a:p>
            <a:fld id="{83059EEA-CDA2-4BBA-A8DE-D1896E2BFBD8}" type="slidenum">
              <a:rPr lang="nl-NL" smtClean="0"/>
              <a:pPr/>
              <a:t>7</a:t>
            </a:fld>
            <a:endParaRPr lang="nl-NL"/>
          </a:p>
        </p:txBody>
      </p:sp>
    </p:spTree>
    <p:extLst>
      <p:ext uri="{BB962C8B-B14F-4D97-AF65-F5344CB8AC3E}">
        <p14:creationId xmlns:p14="http://schemas.microsoft.com/office/powerpoint/2010/main" val="2275043692"/>
      </p:ext>
    </p:extLst>
  </p:cSld>
  <p:clrMapOvr>
    <a:masterClrMapping/>
  </p:clrMapOvr>
</p:sld>
</file>

<file path=ppt/theme/theme1.xml><?xml version="1.0" encoding="utf-8"?>
<a:theme xmlns:a="http://schemas.openxmlformats.org/drawingml/2006/main" name="080610 nieuwe huisstijl">
  <a:themeElements>
    <a:clrScheme name="">
      <a:dk1>
        <a:srgbClr val="000000"/>
      </a:dk1>
      <a:lt1>
        <a:srgbClr val="FFFFFF"/>
      </a:lt1>
      <a:dk2>
        <a:srgbClr val="009EE0"/>
      </a:dk2>
      <a:lt2>
        <a:srgbClr val="000000"/>
      </a:lt2>
      <a:accent1>
        <a:srgbClr val="C1C700"/>
      </a:accent1>
      <a:accent2>
        <a:srgbClr val="6CBDA7"/>
      </a:accent2>
      <a:accent3>
        <a:srgbClr val="FFFFFF"/>
      </a:accent3>
      <a:accent4>
        <a:srgbClr val="000000"/>
      </a:accent4>
      <a:accent5>
        <a:srgbClr val="DDE0AA"/>
      </a:accent5>
      <a:accent6>
        <a:srgbClr val="61AB97"/>
      </a:accent6>
      <a:hlink>
        <a:srgbClr val="C2006E"/>
      </a:hlink>
      <a:folHlink>
        <a:srgbClr val="481569"/>
      </a:folHlink>
    </a:clrScheme>
    <a:fontScheme name="080610 nieuwe huisstijl">
      <a:majorFont>
        <a:latin typeface="Bookman Old Styl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80610 nieuwe huisstij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80610 nieuwe huisstij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80610 nieuwe huisstij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80610 nieuwe huisstij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80610 nieuwe huisstij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80610 nieuwe huisstij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80610 nieuwe huisstij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3429</TotalTime>
  <Words>340</Words>
  <Application>Microsoft Office PowerPoint</Application>
  <PresentationFormat>On-screen Show (4:3)</PresentationFormat>
  <Paragraphs>50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080610 nieuwe huisstijl</vt:lpstr>
      <vt:lpstr> ShowdeFysica II</vt:lpstr>
      <vt:lpstr>Ballon in een fles</vt:lpstr>
      <vt:lpstr>Blik dat terugkomt</vt:lpstr>
      <vt:lpstr>Blik dat terugkomt</vt:lpstr>
      <vt:lpstr>Krommunicerende vaten</vt:lpstr>
      <vt:lpstr>Bernoulli begrepen</vt:lpstr>
      <vt:lpstr>Bernouilli begrepen</vt:lpstr>
    </vt:vector>
  </TitlesOfParts>
  <Company>Technische Universiteit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mafmjacobs</dc:creator>
  <cp:lastModifiedBy>Ed van den Berg</cp:lastModifiedBy>
  <cp:revision>189</cp:revision>
  <cp:lastPrinted>2016-11-22T12:06:54Z</cp:lastPrinted>
  <dcterms:created xsi:type="dcterms:W3CDTF">2010-09-06T05:01:49Z</dcterms:created>
  <dcterms:modified xsi:type="dcterms:W3CDTF">2016-12-26T17:49:22Z</dcterms:modified>
</cp:coreProperties>
</file>